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6" r:id="rId2"/>
    <p:sldId id="284" r:id="rId3"/>
    <p:sldId id="285" r:id="rId4"/>
    <p:sldId id="287" r:id="rId5"/>
    <p:sldId id="288" r:id="rId6"/>
    <p:sldId id="296" r:id="rId7"/>
    <p:sldId id="263" r:id="rId8"/>
    <p:sldId id="289" r:id="rId9"/>
    <p:sldId id="297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3C86E-CBB9-44EC-B833-6177ED7BD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6D69DC-A79F-49B6-A4D6-9BD0E4486833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Самостоятельный выбор профиля обучения</a:t>
          </a:r>
        </a:p>
      </dgm:t>
    </dgm:pt>
    <dgm:pt modelId="{4B4A2CB9-45F9-4BDC-A1C0-E999016BC047}" type="parTrans" cxnId="{11210A1C-1FD9-4CDD-B87C-85476048D1EF}">
      <dgm:prSet/>
      <dgm:spPr/>
      <dgm:t>
        <a:bodyPr/>
        <a:lstStyle/>
        <a:p>
          <a:endParaRPr lang="ru-RU"/>
        </a:p>
      </dgm:t>
    </dgm:pt>
    <dgm:pt modelId="{48419805-9A29-42DE-AAAB-F54206EECCEE}" type="sibTrans" cxnId="{11210A1C-1FD9-4CDD-B87C-85476048D1EF}">
      <dgm:prSet/>
      <dgm:spPr/>
      <dgm:t>
        <a:bodyPr/>
        <a:lstStyle/>
        <a:p>
          <a:endParaRPr lang="ru-RU"/>
        </a:p>
      </dgm:t>
    </dgm:pt>
    <dgm:pt modelId="{38B73A9D-A36F-4613-914D-AE639BD165F5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Подготовка водителей категории «В»</a:t>
          </a:r>
        </a:p>
      </dgm:t>
    </dgm:pt>
    <dgm:pt modelId="{EE082762-5389-49B1-8A4F-D1C3D7CA8542}" type="parTrans" cxnId="{58EEEC5C-900E-476B-94BA-E04F8CB57C23}">
      <dgm:prSet/>
      <dgm:spPr/>
      <dgm:t>
        <a:bodyPr/>
        <a:lstStyle/>
        <a:p>
          <a:endParaRPr lang="ru-RU"/>
        </a:p>
      </dgm:t>
    </dgm:pt>
    <dgm:pt modelId="{501902CE-8E4C-4D22-8384-EE24820F7B11}" type="sibTrans" cxnId="{58EEEC5C-900E-476B-94BA-E04F8CB57C23}">
      <dgm:prSet/>
      <dgm:spPr/>
      <dgm:t>
        <a:bodyPr/>
        <a:lstStyle/>
        <a:p>
          <a:endParaRPr lang="ru-RU"/>
        </a:p>
      </dgm:t>
    </dgm:pt>
    <dgm:pt modelId="{37B2CB8E-E585-42DE-892D-29DB0BA3EDF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Сотрудничество с вузами </a:t>
          </a:r>
        </a:p>
      </dgm:t>
    </dgm:pt>
    <dgm:pt modelId="{301EAE5F-2CD9-4524-BEDC-5A2E359DE427}" type="parTrans" cxnId="{6D4CC3A1-2BA5-4DB5-8C79-2CAB8A0EA570}">
      <dgm:prSet/>
      <dgm:spPr/>
      <dgm:t>
        <a:bodyPr/>
        <a:lstStyle/>
        <a:p>
          <a:endParaRPr lang="ru-RU"/>
        </a:p>
      </dgm:t>
    </dgm:pt>
    <dgm:pt modelId="{4537BC76-958D-4419-AC1F-C8AAE8F91E72}" type="sibTrans" cxnId="{6D4CC3A1-2BA5-4DB5-8C79-2CAB8A0EA570}">
      <dgm:prSet/>
      <dgm:spPr/>
      <dgm:t>
        <a:bodyPr/>
        <a:lstStyle/>
        <a:p>
          <a:endParaRPr lang="ru-RU"/>
        </a:p>
      </dgm:t>
    </dgm:pt>
    <dgm:pt modelId="{EAC8EFAD-850E-45C7-B53F-FD86C9993834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Углубленное изучение английского языка 2-11</a:t>
          </a:r>
        </a:p>
      </dgm:t>
    </dgm:pt>
    <dgm:pt modelId="{7DF043D3-5FD2-4BBB-8DCD-8DC093C30310}" type="parTrans" cxnId="{BB0A0F54-EA35-4D36-9405-0E9202DD1B5A}">
      <dgm:prSet/>
      <dgm:spPr/>
      <dgm:t>
        <a:bodyPr/>
        <a:lstStyle/>
        <a:p>
          <a:endParaRPr lang="ru-RU"/>
        </a:p>
      </dgm:t>
    </dgm:pt>
    <dgm:pt modelId="{24EDDC53-34EF-4359-BE4B-4D3EF628EC01}" type="sibTrans" cxnId="{BB0A0F54-EA35-4D36-9405-0E9202DD1B5A}">
      <dgm:prSet/>
      <dgm:spPr/>
      <dgm:t>
        <a:bodyPr/>
        <a:lstStyle/>
        <a:p>
          <a:endParaRPr lang="ru-RU"/>
        </a:p>
      </dgm:t>
    </dgm:pt>
    <dgm:pt modelId="{74FA4366-96F2-448A-9D13-55DCF497FD83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Реализация кадетского компонента </a:t>
          </a:r>
        </a:p>
      </dgm:t>
    </dgm:pt>
    <dgm:pt modelId="{333ADAF8-98EA-4483-80A7-01B848F613A6}" type="parTrans" cxnId="{65806349-111A-46A7-BD15-6CBC0F578E75}">
      <dgm:prSet/>
      <dgm:spPr/>
      <dgm:t>
        <a:bodyPr/>
        <a:lstStyle/>
        <a:p>
          <a:endParaRPr lang="ru-RU"/>
        </a:p>
      </dgm:t>
    </dgm:pt>
    <dgm:pt modelId="{63876EE8-497A-4DC6-ABBF-C0314E123D2C}" type="sibTrans" cxnId="{65806349-111A-46A7-BD15-6CBC0F578E75}">
      <dgm:prSet/>
      <dgm:spPr/>
      <dgm:t>
        <a:bodyPr/>
        <a:lstStyle/>
        <a:p>
          <a:endParaRPr lang="ru-RU"/>
        </a:p>
      </dgm:t>
    </dgm:pt>
    <dgm:pt modelId="{0502B70B-C5A0-412D-9A68-D628C0F97531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Более 70%  - поступление в вузы на бюджетной основе</a:t>
          </a:r>
        </a:p>
      </dgm:t>
    </dgm:pt>
    <dgm:pt modelId="{582996BC-B99E-4799-B7D2-F1510CB26B75}" type="parTrans" cxnId="{AF4D4D01-6BD7-462C-A661-A74C9DD8EB38}">
      <dgm:prSet/>
      <dgm:spPr/>
      <dgm:t>
        <a:bodyPr/>
        <a:lstStyle/>
        <a:p>
          <a:endParaRPr lang="ru-RU"/>
        </a:p>
      </dgm:t>
    </dgm:pt>
    <dgm:pt modelId="{D8B22B8D-072D-435D-AB31-977EE462EAB1}" type="sibTrans" cxnId="{AF4D4D01-6BD7-462C-A661-A74C9DD8EB38}">
      <dgm:prSet/>
      <dgm:spPr/>
      <dgm:t>
        <a:bodyPr/>
        <a:lstStyle/>
        <a:p>
          <a:endParaRPr lang="ru-RU"/>
        </a:p>
      </dgm:t>
    </dgm:pt>
    <dgm:pt modelId="{F79601CE-BA00-4E33-9D3E-E95273FF5C74}" type="pres">
      <dgm:prSet presAssocID="{15F3C86E-CBB9-44EC-B833-6177ED7BD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4989C-F741-44AD-800A-A82A0D1D36CB}" type="pres">
      <dgm:prSet presAssocID="{D16D69DC-A79F-49B6-A4D6-9BD0E4486833}" presName="parentLin" presStyleCnt="0"/>
      <dgm:spPr/>
    </dgm:pt>
    <dgm:pt modelId="{83B8EF75-4E03-4CBD-9715-7619A276CD27}" type="pres">
      <dgm:prSet presAssocID="{D16D69DC-A79F-49B6-A4D6-9BD0E448683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542C9ED-5A55-4DBE-9345-445710871258}" type="pres">
      <dgm:prSet presAssocID="{D16D69DC-A79F-49B6-A4D6-9BD0E4486833}" presName="parentText" presStyleLbl="node1" presStyleIdx="0" presStyleCnt="6" custScaleX="112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A5AB2-7438-4925-A7F5-F518F112A1DF}" type="pres">
      <dgm:prSet presAssocID="{D16D69DC-A79F-49B6-A4D6-9BD0E4486833}" presName="negativeSpace" presStyleCnt="0"/>
      <dgm:spPr/>
    </dgm:pt>
    <dgm:pt modelId="{CF953595-18E1-4869-858F-1D9E4B59A5D2}" type="pres">
      <dgm:prSet presAssocID="{D16D69DC-A79F-49B6-A4D6-9BD0E4486833}" presName="childText" presStyleLbl="conFgAcc1" presStyleIdx="0" presStyleCnt="6">
        <dgm:presLayoutVars>
          <dgm:bulletEnabled val="1"/>
        </dgm:presLayoutVars>
      </dgm:prSet>
      <dgm:spPr/>
    </dgm:pt>
    <dgm:pt modelId="{4B2306F3-89BF-4777-9FB5-9DA0AB77BD8D}" type="pres">
      <dgm:prSet presAssocID="{48419805-9A29-42DE-AAAB-F54206EECCEE}" presName="spaceBetweenRectangles" presStyleCnt="0"/>
      <dgm:spPr/>
    </dgm:pt>
    <dgm:pt modelId="{220A1353-7E11-40E9-B1D9-32C419E70A98}" type="pres">
      <dgm:prSet presAssocID="{EAC8EFAD-850E-45C7-B53F-FD86C9993834}" presName="parentLin" presStyleCnt="0"/>
      <dgm:spPr/>
    </dgm:pt>
    <dgm:pt modelId="{FAD148A7-595E-4330-ADA3-A6C398871CFF}" type="pres">
      <dgm:prSet presAssocID="{EAC8EFAD-850E-45C7-B53F-FD86C99938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5E51710-4816-4591-96CE-4C5ACF2F683D}" type="pres">
      <dgm:prSet presAssocID="{EAC8EFAD-850E-45C7-B53F-FD86C9993834}" presName="parentText" presStyleLbl="node1" presStyleIdx="1" presStyleCnt="6" custScaleX="113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75E5D-67C4-4457-8B86-F54CAD72C2EA}" type="pres">
      <dgm:prSet presAssocID="{EAC8EFAD-850E-45C7-B53F-FD86C9993834}" presName="negativeSpace" presStyleCnt="0"/>
      <dgm:spPr/>
    </dgm:pt>
    <dgm:pt modelId="{A76E149C-884B-45B5-9690-513D98D93FE9}" type="pres">
      <dgm:prSet presAssocID="{EAC8EFAD-850E-45C7-B53F-FD86C9993834}" presName="childText" presStyleLbl="conFgAcc1" presStyleIdx="1" presStyleCnt="6">
        <dgm:presLayoutVars>
          <dgm:bulletEnabled val="1"/>
        </dgm:presLayoutVars>
      </dgm:prSet>
      <dgm:spPr/>
    </dgm:pt>
    <dgm:pt modelId="{D0EE5D72-66FB-4902-ACBF-A69070728C8B}" type="pres">
      <dgm:prSet presAssocID="{24EDDC53-34EF-4359-BE4B-4D3EF628EC01}" presName="spaceBetweenRectangles" presStyleCnt="0"/>
      <dgm:spPr/>
    </dgm:pt>
    <dgm:pt modelId="{BEEEF447-2955-41C2-B709-BF9DB70B0BE0}" type="pres">
      <dgm:prSet presAssocID="{74FA4366-96F2-448A-9D13-55DCF497FD83}" presName="parentLin" presStyleCnt="0"/>
      <dgm:spPr/>
    </dgm:pt>
    <dgm:pt modelId="{DBEEC9E7-3930-4899-B2D2-82D4CD509904}" type="pres">
      <dgm:prSet presAssocID="{74FA4366-96F2-448A-9D13-55DCF497FD8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EA07FB1-ECA9-435F-8E57-6BF64C027E38}" type="pres">
      <dgm:prSet presAssocID="{74FA4366-96F2-448A-9D13-55DCF497FD83}" presName="parentText" presStyleLbl="node1" presStyleIdx="2" presStyleCnt="6" custScaleX="113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CEC46-0496-4F49-89D1-04FCCFE605D2}" type="pres">
      <dgm:prSet presAssocID="{74FA4366-96F2-448A-9D13-55DCF497FD83}" presName="negativeSpace" presStyleCnt="0"/>
      <dgm:spPr/>
    </dgm:pt>
    <dgm:pt modelId="{37F5745A-2EBE-46E8-A0FA-DFBCFDEB2C16}" type="pres">
      <dgm:prSet presAssocID="{74FA4366-96F2-448A-9D13-55DCF497FD83}" presName="childText" presStyleLbl="conFgAcc1" presStyleIdx="2" presStyleCnt="6">
        <dgm:presLayoutVars>
          <dgm:bulletEnabled val="1"/>
        </dgm:presLayoutVars>
      </dgm:prSet>
      <dgm:spPr/>
    </dgm:pt>
    <dgm:pt modelId="{CF6AD669-8BFE-4E6D-83D0-E91C9958441F}" type="pres">
      <dgm:prSet presAssocID="{63876EE8-497A-4DC6-ABBF-C0314E123D2C}" presName="spaceBetweenRectangles" presStyleCnt="0"/>
      <dgm:spPr/>
    </dgm:pt>
    <dgm:pt modelId="{76D2E177-7080-4211-A1CA-0D01D8B0E182}" type="pres">
      <dgm:prSet presAssocID="{38B73A9D-A36F-4613-914D-AE639BD165F5}" presName="parentLin" presStyleCnt="0"/>
      <dgm:spPr/>
    </dgm:pt>
    <dgm:pt modelId="{D7031C93-25D8-46CE-B808-F7B2B84FCA22}" type="pres">
      <dgm:prSet presAssocID="{38B73A9D-A36F-4613-914D-AE639BD165F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BCDC3DF-1757-40C4-8BD4-0334138C11A2}" type="pres">
      <dgm:prSet presAssocID="{38B73A9D-A36F-4613-914D-AE639BD165F5}" presName="parentText" presStyleLbl="node1" presStyleIdx="3" presStyleCnt="6" custScaleX="113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6CE3-A778-42DB-9018-A19B81760DC1}" type="pres">
      <dgm:prSet presAssocID="{38B73A9D-A36F-4613-914D-AE639BD165F5}" presName="negativeSpace" presStyleCnt="0"/>
      <dgm:spPr/>
    </dgm:pt>
    <dgm:pt modelId="{39C2E239-5E63-482B-9479-5FEAB111C7CD}" type="pres">
      <dgm:prSet presAssocID="{38B73A9D-A36F-4613-914D-AE639BD165F5}" presName="childText" presStyleLbl="conFgAcc1" presStyleIdx="3" presStyleCnt="6">
        <dgm:presLayoutVars>
          <dgm:bulletEnabled val="1"/>
        </dgm:presLayoutVars>
      </dgm:prSet>
      <dgm:spPr/>
    </dgm:pt>
    <dgm:pt modelId="{F23E9756-5CB8-4D2E-9BBA-1ADF76DBB6B2}" type="pres">
      <dgm:prSet presAssocID="{501902CE-8E4C-4D22-8384-EE24820F7B11}" presName="spaceBetweenRectangles" presStyleCnt="0"/>
      <dgm:spPr/>
    </dgm:pt>
    <dgm:pt modelId="{9F3F261E-160F-40C9-B900-A1028C196914}" type="pres">
      <dgm:prSet presAssocID="{37B2CB8E-E585-42DE-892D-29DB0BA3EDFF}" presName="parentLin" presStyleCnt="0"/>
      <dgm:spPr/>
    </dgm:pt>
    <dgm:pt modelId="{3FFE3951-1325-4CEF-8D7A-CEAFBAF21182}" type="pres">
      <dgm:prSet presAssocID="{37B2CB8E-E585-42DE-892D-29DB0BA3EDF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5B6E9A3-D672-44C2-94B0-28E8BBBC746E}" type="pres">
      <dgm:prSet presAssocID="{37B2CB8E-E585-42DE-892D-29DB0BA3EDFF}" presName="parentText" presStyleLbl="node1" presStyleIdx="4" presStyleCnt="6" custScaleX="113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F14D3-6CEE-4601-A3E8-31AC9099CCE2}" type="pres">
      <dgm:prSet presAssocID="{37B2CB8E-E585-42DE-892D-29DB0BA3EDFF}" presName="negativeSpace" presStyleCnt="0"/>
      <dgm:spPr/>
    </dgm:pt>
    <dgm:pt modelId="{2F47968F-8792-4C3A-9072-880A912DC238}" type="pres">
      <dgm:prSet presAssocID="{37B2CB8E-E585-42DE-892D-29DB0BA3EDFF}" presName="childText" presStyleLbl="conFgAcc1" presStyleIdx="4" presStyleCnt="6">
        <dgm:presLayoutVars>
          <dgm:bulletEnabled val="1"/>
        </dgm:presLayoutVars>
      </dgm:prSet>
      <dgm:spPr/>
    </dgm:pt>
    <dgm:pt modelId="{53E4CD8F-7049-4FDE-87C2-5265D9EE5C9B}" type="pres">
      <dgm:prSet presAssocID="{4537BC76-958D-4419-AC1F-C8AAE8F91E72}" presName="spaceBetweenRectangles" presStyleCnt="0"/>
      <dgm:spPr/>
    </dgm:pt>
    <dgm:pt modelId="{429C822A-7D25-4637-883C-EC5A40A02431}" type="pres">
      <dgm:prSet presAssocID="{0502B70B-C5A0-412D-9A68-D628C0F97531}" presName="parentLin" presStyleCnt="0"/>
      <dgm:spPr/>
    </dgm:pt>
    <dgm:pt modelId="{BC1138BC-6C8D-4412-8FC0-C7639280BA72}" type="pres">
      <dgm:prSet presAssocID="{0502B70B-C5A0-412D-9A68-D628C0F9753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5C3A82D-DBB7-4ADE-B0AA-4F3AD2556CA5}" type="pres">
      <dgm:prSet presAssocID="{0502B70B-C5A0-412D-9A68-D628C0F97531}" presName="parentText" presStyleLbl="node1" presStyleIdx="5" presStyleCnt="6" custScaleX="114720" custScaleY="125943" custLinFactNeighborX="-3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0CBC8-F72B-4B3C-A328-E4DB67534622}" type="pres">
      <dgm:prSet presAssocID="{0502B70B-C5A0-412D-9A68-D628C0F97531}" presName="negativeSpace" presStyleCnt="0"/>
      <dgm:spPr/>
    </dgm:pt>
    <dgm:pt modelId="{10B291D3-5B69-4657-A0B4-6396829CC217}" type="pres">
      <dgm:prSet presAssocID="{0502B70B-C5A0-412D-9A68-D628C0F9753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3702DC6-9320-4067-8BB8-BDA807ECC348}" type="presOf" srcId="{EAC8EFAD-850E-45C7-B53F-FD86C9993834}" destId="{95E51710-4816-4591-96CE-4C5ACF2F683D}" srcOrd="1" destOrd="0" presId="urn:microsoft.com/office/officeart/2005/8/layout/list1"/>
    <dgm:cxn modelId="{58EEEC5C-900E-476B-94BA-E04F8CB57C23}" srcId="{15F3C86E-CBB9-44EC-B833-6177ED7BD485}" destId="{38B73A9D-A36F-4613-914D-AE639BD165F5}" srcOrd="3" destOrd="0" parTransId="{EE082762-5389-49B1-8A4F-D1C3D7CA8542}" sibTransId="{501902CE-8E4C-4D22-8384-EE24820F7B11}"/>
    <dgm:cxn modelId="{75CE71FA-504F-46D8-97BE-457F3B579170}" type="presOf" srcId="{38B73A9D-A36F-4613-914D-AE639BD165F5}" destId="{D7031C93-25D8-46CE-B808-F7B2B84FCA22}" srcOrd="0" destOrd="0" presId="urn:microsoft.com/office/officeart/2005/8/layout/list1"/>
    <dgm:cxn modelId="{DBF1E5B0-2CF0-4CB9-8E59-CD811F7FCEC1}" type="presOf" srcId="{38B73A9D-A36F-4613-914D-AE639BD165F5}" destId="{ABCDC3DF-1757-40C4-8BD4-0334138C11A2}" srcOrd="1" destOrd="0" presId="urn:microsoft.com/office/officeart/2005/8/layout/list1"/>
    <dgm:cxn modelId="{4CAF35BF-92DF-447F-BC60-91F1E66E5E85}" type="presOf" srcId="{0502B70B-C5A0-412D-9A68-D628C0F97531}" destId="{A5C3A82D-DBB7-4ADE-B0AA-4F3AD2556CA5}" srcOrd="1" destOrd="0" presId="urn:microsoft.com/office/officeart/2005/8/layout/list1"/>
    <dgm:cxn modelId="{F8AAFB25-359E-4691-901A-C2207B391378}" type="presOf" srcId="{EAC8EFAD-850E-45C7-B53F-FD86C9993834}" destId="{FAD148A7-595E-4330-ADA3-A6C398871CFF}" srcOrd="0" destOrd="0" presId="urn:microsoft.com/office/officeart/2005/8/layout/list1"/>
    <dgm:cxn modelId="{C1F52426-41C5-4EC7-944F-D60FD4339ECB}" type="presOf" srcId="{74FA4366-96F2-448A-9D13-55DCF497FD83}" destId="{DBEEC9E7-3930-4899-B2D2-82D4CD509904}" srcOrd="0" destOrd="0" presId="urn:microsoft.com/office/officeart/2005/8/layout/list1"/>
    <dgm:cxn modelId="{CB411785-7C30-411D-8BC4-23A18C116E16}" type="presOf" srcId="{37B2CB8E-E585-42DE-892D-29DB0BA3EDFF}" destId="{3FFE3951-1325-4CEF-8D7A-CEAFBAF21182}" srcOrd="0" destOrd="0" presId="urn:microsoft.com/office/officeart/2005/8/layout/list1"/>
    <dgm:cxn modelId="{FA43DAA7-FB77-4518-A5E3-CD0BDA0E3E5C}" type="presOf" srcId="{37B2CB8E-E585-42DE-892D-29DB0BA3EDFF}" destId="{75B6E9A3-D672-44C2-94B0-28E8BBBC746E}" srcOrd="1" destOrd="0" presId="urn:microsoft.com/office/officeart/2005/8/layout/list1"/>
    <dgm:cxn modelId="{BB0A0F54-EA35-4D36-9405-0E9202DD1B5A}" srcId="{15F3C86E-CBB9-44EC-B833-6177ED7BD485}" destId="{EAC8EFAD-850E-45C7-B53F-FD86C9993834}" srcOrd="1" destOrd="0" parTransId="{7DF043D3-5FD2-4BBB-8DCD-8DC093C30310}" sibTransId="{24EDDC53-34EF-4359-BE4B-4D3EF628EC01}"/>
    <dgm:cxn modelId="{47599CE5-D003-4F7C-9ACE-B395E0FD1C97}" type="presOf" srcId="{D16D69DC-A79F-49B6-A4D6-9BD0E4486833}" destId="{D542C9ED-5A55-4DBE-9345-445710871258}" srcOrd="1" destOrd="0" presId="urn:microsoft.com/office/officeart/2005/8/layout/list1"/>
    <dgm:cxn modelId="{ABE81327-0872-4532-A7D3-60B24ED5A7E2}" type="presOf" srcId="{D16D69DC-A79F-49B6-A4D6-9BD0E4486833}" destId="{83B8EF75-4E03-4CBD-9715-7619A276CD27}" srcOrd="0" destOrd="0" presId="urn:microsoft.com/office/officeart/2005/8/layout/list1"/>
    <dgm:cxn modelId="{6D4CC3A1-2BA5-4DB5-8C79-2CAB8A0EA570}" srcId="{15F3C86E-CBB9-44EC-B833-6177ED7BD485}" destId="{37B2CB8E-E585-42DE-892D-29DB0BA3EDFF}" srcOrd="4" destOrd="0" parTransId="{301EAE5F-2CD9-4524-BEDC-5A2E359DE427}" sibTransId="{4537BC76-958D-4419-AC1F-C8AAE8F91E72}"/>
    <dgm:cxn modelId="{D8A8875E-9074-4447-8909-0FEA89B97697}" type="presOf" srcId="{74FA4366-96F2-448A-9D13-55DCF497FD83}" destId="{9EA07FB1-ECA9-435F-8E57-6BF64C027E38}" srcOrd="1" destOrd="0" presId="urn:microsoft.com/office/officeart/2005/8/layout/list1"/>
    <dgm:cxn modelId="{11210A1C-1FD9-4CDD-B87C-85476048D1EF}" srcId="{15F3C86E-CBB9-44EC-B833-6177ED7BD485}" destId="{D16D69DC-A79F-49B6-A4D6-9BD0E4486833}" srcOrd="0" destOrd="0" parTransId="{4B4A2CB9-45F9-4BDC-A1C0-E999016BC047}" sibTransId="{48419805-9A29-42DE-AAAB-F54206EECCEE}"/>
    <dgm:cxn modelId="{450BE0E9-34D7-4928-B824-AA54548B9DF5}" type="presOf" srcId="{0502B70B-C5A0-412D-9A68-D628C0F97531}" destId="{BC1138BC-6C8D-4412-8FC0-C7639280BA72}" srcOrd="0" destOrd="0" presId="urn:microsoft.com/office/officeart/2005/8/layout/list1"/>
    <dgm:cxn modelId="{E3ECAB3C-2306-482A-A898-70AA66A3E0B3}" type="presOf" srcId="{15F3C86E-CBB9-44EC-B833-6177ED7BD485}" destId="{F79601CE-BA00-4E33-9D3E-E95273FF5C74}" srcOrd="0" destOrd="0" presId="urn:microsoft.com/office/officeart/2005/8/layout/list1"/>
    <dgm:cxn modelId="{AF4D4D01-6BD7-462C-A661-A74C9DD8EB38}" srcId="{15F3C86E-CBB9-44EC-B833-6177ED7BD485}" destId="{0502B70B-C5A0-412D-9A68-D628C0F97531}" srcOrd="5" destOrd="0" parTransId="{582996BC-B99E-4799-B7D2-F1510CB26B75}" sibTransId="{D8B22B8D-072D-435D-AB31-977EE462EAB1}"/>
    <dgm:cxn modelId="{65806349-111A-46A7-BD15-6CBC0F578E75}" srcId="{15F3C86E-CBB9-44EC-B833-6177ED7BD485}" destId="{74FA4366-96F2-448A-9D13-55DCF497FD83}" srcOrd="2" destOrd="0" parTransId="{333ADAF8-98EA-4483-80A7-01B848F613A6}" sibTransId="{63876EE8-497A-4DC6-ABBF-C0314E123D2C}"/>
    <dgm:cxn modelId="{61C39631-073B-4972-B2D2-F954DB7C2949}" type="presParOf" srcId="{F79601CE-BA00-4E33-9D3E-E95273FF5C74}" destId="{7184989C-F741-44AD-800A-A82A0D1D36CB}" srcOrd="0" destOrd="0" presId="urn:microsoft.com/office/officeart/2005/8/layout/list1"/>
    <dgm:cxn modelId="{102F4E93-432A-4B02-9466-B385256B0A0C}" type="presParOf" srcId="{7184989C-F741-44AD-800A-A82A0D1D36CB}" destId="{83B8EF75-4E03-4CBD-9715-7619A276CD27}" srcOrd="0" destOrd="0" presId="urn:microsoft.com/office/officeart/2005/8/layout/list1"/>
    <dgm:cxn modelId="{415FB887-309B-4E70-A5AA-B113CE8A950D}" type="presParOf" srcId="{7184989C-F741-44AD-800A-A82A0D1D36CB}" destId="{D542C9ED-5A55-4DBE-9345-445710871258}" srcOrd="1" destOrd="0" presId="urn:microsoft.com/office/officeart/2005/8/layout/list1"/>
    <dgm:cxn modelId="{A5DEBD55-159A-4E11-A1CA-03527B9F64F1}" type="presParOf" srcId="{F79601CE-BA00-4E33-9D3E-E95273FF5C74}" destId="{801A5AB2-7438-4925-A7F5-F518F112A1DF}" srcOrd="1" destOrd="0" presId="urn:microsoft.com/office/officeart/2005/8/layout/list1"/>
    <dgm:cxn modelId="{5F974764-4127-4775-9B62-4D94D19CBA64}" type="presParOf" srcId="{F79601CE-BA00-4E33-9D3E-E95273FF5C74}" destId="{CF953595-18E1-4869-858F-1D9E4B59A5D2}" srcOrd="2" destOrd="0" presId="urn:microsoft.com/office/officeart/2005/8/layout/list1"/>
    <dgm:cxn modelId="{F2F2071A-79BE-4059-AF28-4A7B5909C2EC}" type="presParOf" srcId="{F79601CE-BA00-4E33-9D3E-E95273FF5C74}" destId="{4B2306F3-89BF-4777-9FB5-9DA0AB77BD8D}" srcOrd="3" destOrd="0" presId="urn:microsoft.com/office/officeart/2005/8/layout/list1"/>
    <dgm:cxn modelId="{95A9DC2B-EFA2-49B4-8158-E46702C473AB}" type="presParOf" srcId="{F79601CE-BA00-4E33-9D3E-E95273FF5C74}" destId="{220A1353-7E11-40E9-B1D9-32C419E70A98}" srcOrd="4" destOrd="0" presId="urn:microsoft.com/office/officeart/2005/8/layout/list1"/>
    <dgm:cxn modelId="{5773CEFE-9123-44DB-A003-82D945AB5D21}" type="presParOf" srcId="{220A1353-7E11-40E9-B1D9-32C419E70A98}" destId="{FAD148A7-595E-4330-ADA3-A6C398871CFF}" srcOrd="0" destOrd="0" presId="urn:microsoft.com/office/officeart/2005/8/layout/list1"/>
    <dgm:cxn modelId="{E53D5B4C-2B35-4D29-B0E4-49A723BD0570}" type="presParOf" srcId="{220A1353-7E11-40E9-B1D9-32C419E70A98}" destId="{95E51710-4816-4591-96CE-4C5ACF2F683D}" srcOrd="1" destOrd="0" presId="urn:microsoft.com/office/officeart/2005/8/layout/list1"/>
    <dgm:cxn modelId="{85D20C34-6A02-4937-A16A-E3DE4417614F}" type="presParOf" srcId="{F79601CE-BA00-4E33-9D3E-E95273FF5C74}" destId="{59175E5D-67C4-4457-8B86-F54CAD72C2EA}" srcOrd="5" destOrd="0" presId="urn:microsoft.com/office/officeart/2005/8/layout/list1"/>
    <dgm:cxn modelId="{99A2532B-14EA-42E6-8BCB-36224EBE4CE4}" type="presParOf" srcId="{F79601CE-BA00-4E33-9D3E-E95273FF5C74}" destId="{A76E149C-884B-45B5-9690-513D98D93FE9}" srcOrd="6" destOrd="0" presId="urn:microsoft.com/office/officeart/2005/8/layout/list1"/>
    <dgm:cxn modelId="{56EDF952-F047-4B1E-B620-0571A334FBAC}" type="presParOf" srcId="{F79601CE-BA00-4E33-9D3E-E95273FF5C74}" destId="{D0EE5D72-66FB-4902-ACBF-A69070728C8B}" srcOrd="7" destOrd="0" presId="urn:microsoft.com/office/officeart/2005/8/layout/list1"/>
    <dgm:cxn modelId="{F67797DF-77FB-44F3-BD25-673775BD88A3}" type="presParOf" srcId="{F79601CE-BA00-4E33-9D3E-E95273FF5C74}" destId="{BEEEF447-2955-41C2-B709-BF9DB70B0BE0}" srcOrd="8" destOrd="0" presId="urn:microsoft.com/office/officeart/2005/8/layout/list1"/>
    <dgm:cxn modelId="{1263D22C-7A8B-468E-B86C-D2C7A595CF19}" type="presParOf" srcId="{BEEEF447-2955-41C2-B709-BF9DB70B0BE0}" destId="{DBEEC9E7-3930-4899-B2D2-82D4CD509904}" srcOrd="0" destOrd="0" presId="urn:microsoft.com/office/officeart/2005/8/layout/list1"/>
    <dgm:cxn modelId="{4B6BA8C8-EC03-4DE9-9EA3-C633C1FE1834}" type="presParOf" srcId="{BEEEF447-2955-41C2-B709-BF9DB70B0BE0}" destId="{9EA07FB1-ECA9-435F-8E57-6BF64C027E38}" srcOrd="1" destOrd="0" presId="urn:microsoft.com/office/officeart/2005/8/layout/list1"/>
    <dgm:cxn modelId="{2C4DBD41-7553-4463-A2C7-99ED87BCEB3C}" type="presParOf" srcId="{F79601CE-BA00-4E33-9D3E-E95273FF5C74}" destId="{E48CEC46-0496-4F49-89D1-04FCCFE605D2}" srcOrd="9" destOrd="0" presId="urn:microsoft.com/office/officeart/2005/8/layout/list1"/>
    <dgm:cxn modelId="{BC884BE0-B5EB-43A4-B047-83C3970AA482}" type="presParOf" srcId="{F79601CE-BA00-4E33-9D3E-E95273FF5C74}" destId="{37F5745A-2EBE-46E8-A0FA-DFBCFDEB2C16}" srcOrd="10" destOrd="0" presId="urn:microsoft.com/office/officeart/2005/8/layout/list1"/>
    <dgm:cxn modelId="{ED10D98D-D665-4F0A-BFFD-C75425124EE5}" type="presParOf" srcId="{F79601CE-BA00-4E33-9D3E-E95273FF5C74}" destId="{CF6AD669-8BFE-4E6D-83D0-E91C9958441F}" srcOrd="11" destOrd="0" presId="urn:microsoft.com/office/officeart/2005/8/layout/list1"/>
    <dgm:cxn modelId="{E7C5C7C8-A376-4306-A3F7-056ECB73C895}" type="presParOf" srcId="{F79601CE-BA00-4E33-9D3E-E95273FF5C74}" destId="{76D2E177-7080-4211-A1CA-0D01D8B0E182}" srcOrd="12" destOrd="0" presId="urn:microsoft.com/office/officeart/2005/8/layout/list1"/>
    <dgm:cxn modelId="{BEAC2419-1724-4BC4-A184-3A8D9D668BFC}" type="presParOf" srcId="{76D2E177-7080-4211-A1CA-0D01D8B0E182}" destId="{D7031C93-25D8-46CE-B808-F7B2B84FCA22}" srcOrd="0" destOrd="0" presId="urn:microsoft.com/office/officeart/2005/8/layout/list1"/>
    <dgm:cxn modelId="{0869A0A7-550D-4ED9-AD66-671762C370C2}" type="presParOf" srcId="{76D2E177-7080-4211-A1CA-0D01D8B0E182}" destId="{ABCDC3DF-1757-40C4-8BD4-0334138C11A2}" srcOrd="1" destOrd="0" presId="urn:microsoft.com/office/officeart/2005/8/layout/list1"/>
    <dgm:cxn modelId="{8FD2FF95-5A0A-4C29-ADC1-9C3AE6AB6CCA}" type="presParOf" srcId="{F79601CE-BA00-4E33-9D3E-E95273FF5C74}" destId="{FCE96CE3-A778-42DB-9018-A19B81760DC1}" srcOrd="13" destOrd="0" presId="urn:microsoft.com/office/officeart/2005/8/layout/list1"/>
    <dgm:cxn modelId="{10E18B1E-3DA6-4210-ACFB-3061633AFE59}" type="presParOf" srcId="{F79601CE-BA00-4E33-9D3E-E95273FF5C74}" destId="{39C2E239-5E63-482B-9479-5FEAB111C7CD}" srcOrd="14" destOrd="0" presId="urn:microsoft.com/office/officeart/2005/8/layout/list1"/>
    <dgm:cxn modelId="{CF271ED4-8906-41E2-9033-3B7586CBDF5C}" type="presParOf" srcId="{F79601CE-BA00-4E33-9D3E-E95273FF5C74}" destId="{F23E9756-5CB8-4D2E-9BBA-1ADF76DBB6B2}" srcOrd="15" destOrd="0" presId="urn:microsoft.com/office/officeart/2005/8/layout/list1"/>
    <dgm:cxn modelId="{F7EBA1A0-F20E-4818-AF99-ED359AE79229}" type="presParOf" srcId="{F79601CE-BA00-4E33-9D3E-E95273FF5C74}" destId="{9F3F261E-160F-40C9-B900-A1028C196914}" srcOrd="16" destOrd="0" presId="urn:microsoft.com/office/officeart/2005/8/layout/list1"/>
    <dgm:cxn modelId="{E8B9EE31-7902-49C1-A064-7C96D2700118}" type="presParOf" srcId="{9F3F261E-160F-40C9-B900-A1028C196914}" destId="{3FFE3951-1325-4CEF-8D7A-CEAFBAF21182}" srcOrd="0" destOrd="0" presId="urn:microsoft.com/office/officeart/2005/8/layout/list1"/>
    <dgm:cxn modelId="{B3ABE730-CC76-4675-848C-83FDF16ED26F}" type="presParOf" srcId="{9F3F261E-160F-40C9-B900-A1028C196914}" destId="{75B6E9A3-D672-44C2-94B0-28E8BBBC746E}" srcOrd="1" destOrd="0" presId="urn:microsoft.com/office/officeart/2005/8/layout/list1"/>
    <dgm:cxn modelId="{61B25D98-C726-43FE-92BB-76D609A6912C}" type="presParOf" srcId="{F79601CE-BA00-4E33-9D3E-E95273FF5C74}" destId="{372F14D3-6CEE-4601-A3E8-31AC9099CCE2}" srcOrd="17" destOrd="0" presId="urn:microsoft.com/office/officeart/2005/8/layout/list1"/>
    <dgm:cxn modelId="{35017B12-06ED-4897-91F5-AE908A01FF83}" type="presParOf" srcId="{F79601CE-BA00-4E33-9D3E-E95273FF5C74}" destId="{2F47968F-8792-4C3A-9072-880A912DC238}" srcOrd="18" destOrd="0" presId="urn:microsoft.com/office/officeart/2005/8/layout/list1"/>
    <dgm:cxn modelId="{CC527677-D8D3-46AD-B163-D7DFE62657AE}" type="presParOf" srcId="{F79601CE-BA00-4E33-9D3E-E95273FF5C74}" destId="{53E4CD8F-7049-4FDE-87C2-5265D9EE5C9B}" srcOrd="19" destOrd="0" presId="urn:microsoft.com/office/officeart/2005/8/layout/list1"/>
    <dgm:cxn modelId="{FC1189E3-7912-4745-82E5-7B4FFF3E6C9D}" type="presParOf" srcId="{F79601CE-BA00-4E33-9D3E-E95273FF5C74}" destId="{429C822A-7D25-4637-883C-EC5A40A02431}" srcOrd="20" destOrd="0" presId="urn:microsoft.com/office/officeart/2005/8/layout/list1"/>
    <dgm:cxn modelId="{A814BF10-8FEC-4808-AF21-7124C884D004}" type="presParOf" srcId="{429C822A-7D25-4637-883C-EC5A40A02431}" destId="{BC1138BC-6C8D-4412-8FC0-C7639280BA72}" srcOrd="0" destOrd="0" presId="urn:microsoft.com/office/officeart/2005/8/layout/list1"/>
    <dgm:cxn modelId="{FD2E0E99-FE74-4E36-8FE3-4B819F28186B}" type="presParOf" srcId="{429C822A-7D25-4637-883C-EC5A40A02431}" destId="{A5C3A82D-DBB7-4ADE-B0AA-4F3AD2556CA5}" srcOrd="1" destOrd="0" presId="urn:microsoft.com/office/officeart/2005/8/layout/list1"/>
    <dgm:cxn modelId="{F3DB95C5-5AF0-4F52-8270-BC567EC5F37C}" type="presParOf" srcId="{F79601CE-BA00-4E33-9D3E-E95273FF5C74}" destId="{9A80CBC8-F72B-4B3C-A328-E4DB67534622}" srcOrd="21" destOrd="0" presId="urn:microsoft.com/office/officeart/2005/8/layout/list1"/>
    <dgm:cxn modelId="{3A8DDE9A-E962-4AD3-B7C2-92C14A5DC4EB}" type="presParOf" srcId="{F79601CE-BA00-4E33-9D3E-E95273FF5C74}" destId="{10B291D3-5B69-4657-A0B4-6396829CC2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B19EF-8428-454F-B983-3983E9C63B5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6900B-4AD2-4553-BD2C-648FDB075F3F}">
      <dgm:prSet custT="1"/>
      <dgm:spPr/>
      <dgm:t>
        <a:bodyPr/>
        <a:lstStyle/>
        <a:p>
          <a:r>
            <a:rPr lang="ru-RU" sz="2000" dirty="0"/>
            <a:t>многопрофильное обучение, увеличение числа элективных курсов, поточная система обучения, эффективная координация работы и процесс согласования требований всех педагогов, реализующих профильное обучение</a:t>
          </a:r>
        </a:p>
      </dgm:t>
    </dgm:pt>
    <dgm:pt modelId="{D5D7DE01-1AFA-48EF-8CC5-CBDEFDBC5676}" type="parTrans" cxnId="{0B267E98-1AF5-4E95-B419-1D24E5E2FE1A}">
      <dgm:prSet/>
      <dgm:spPr/>
      <dgm:t>
        <a:bodyPr/>
        <a:lstStyle/>
        <a:p>
          <a:endParaRPr lang="ru-RU"/>
        </a:p>
      </dgm:t>
    </dgm:pt>
    <dgm:pt modelId="{0729DAEA-D6D2-463A-9D39-324BA887BE91}" type="sibTrans" cxnId="{0B267E98-1AF5-4E95-B419-1D24E5E2FE1A}">
      <dgm:prSet/>
      <dgm:spPr/>
      <dgm:t>
        <a:bodyPr/>
        <a:lstStyle/>
        <a:p>
          <a:endParaRPr lang="ru-RU"/>
        </a:p>
      </dgm:t>
    </dgm:pt>
    <dgm:pt modelId="{382DE634-0C22-41A9-B986-C54A1C2BD037}">
      <dgm:prSet custT="1"/>
      <dgm:spPr/>
      <dgm:t>
        <a:bodyPr/>
        <a:lstStyle/>
        <a:p>
          <a:r>
            <a:rPr lang="ru-RU" sz="2000" dirty="0"/>
            <a:t>наличие высококвалифицированных специалистов, риск усреднения уровня преподавания, ограничение выбора обучающимися индивидуальных образовательных маршрутов, отсутствие договорных отношений</a:t>
          </a:r>
        </a:p>
      </dgm:t>
    </dgm:pt>
    <dgm:pt modelId="{57F71325-D6CF-4BC9-8291-E779179C8F58}" type="parTrans" cxnId="{2C3D4835-F874-4133-9D3F-1B6ABE218773}">
      <dgm:prSet/>
      <dgm:spPr/>
      <dgm:t>
        <a:bodyPr/>
        <a:lstStyle/>
        <a:p>
          <a:endParaRPr lang="ru-RU"/>
        </a:p>
      </dgm:t>
    </dgm:pt>
    <dgm:pt modelId="{273297B2-1272-4306-A97B-B769F9B3DDB1}" type="sibTrans" cxnId="{2C3D4835-F874-4133-9D3F-1B6ABE218773}">
      <dgm:prSet/>
      <dgm:spPr/>
      <dgm:t>
        <a:bodyPr/>
        <a:lstStyle/>
        <a:p>
          <a:endParaRPr lang="ru-RU"/>
        </a:p>
      </dgm:t>
    </dgm:pt>
    <dgm:pt modelId="{0FA798B0-13F4-4B80-874B-AF5FB8677DD3}" type="pres">
      <dgm:prSet presAssocID="{9E4B19EF-8428-454F-B983-3983E9C63B5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A9FB4-2D7C-4A07-9FC6-84753660F774}" type="pres">
      <dgm:prSet presAssocID="{9E4B19EF-8428-454F-B983-3983E9C63B51}" presName="Background" presStyleLbl="bgImgPlace1" presStyleIdx="0" presStyleCnt="1" custScaleX="134173" custScaleY="117323"/>
      <dgm:spPr/>
    </dgm:pt>
    <dgm:pt modelId="{82B3D7B4-8245-4487-9981-8989DFB15D65}" type="pres">
      <dgm:prSet presAssocID="{9E4B19EF-8428-454F-B983-3983E9C63B51}" presName="ParentText1" presStyleLbl="revTx" presStyleIdx="0" presStyleCnt="2" custScaleX="139067" custScaleY="108191" custLinFactNeighborX="-21390" custLinFactNeighborY="-4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29A4A-6C16-4030-808D-094D9510C19A}" type="pres">
      <dgm:prSet presAssocID="{9E4B19EF-8428-454F-B983-3983E9C63B51}" presName="ParentText2" presStyleLbl="revTx" presStyleIdx="1" presStyleCnt="2" custScaleX="124454" custScaleY="103752" custLinFactNeighborX="25279" custLinFactNeighborY="-1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6CB80-E350-4AD2-95DC-FEC5267B9809}" type="pres">
      <dgm:prSet presAssocID="{9E4B19EF-8428-454F-B983-3983E9C63B51}" presName="Plus" presStyleLbl="alignNode1" presStyleIdx="0" presStyleCnt="2" custLinFactNeighborX="-96303" custLinFactNeighborY="-9242"/>
      <dgm:spPr/>
    </dgm:pt>
    <dgm:pt modelId="{0713E2DC-5111-40F3-A2C3-A85F519BA286}" type="pres">
      <dgm:prSet presAssocID="{9E4B19EF-8428-454F-B983-3983E9C63B51}" presName="Minus" presStyleLbl="alignNode1" presStyleIdx="1" presStyleCnt="2" custLinFactX="8839" custLinFactNeighborX="100000" custLinFactNeighborY="-19103"/>
      <dgm:spPr/>
    </dgm:pt>
    <dgm:pt modelId="{61606F96-B6C0-42BF-9364-9F2D9EAC2596}" type="pres">
      <dgm:prSet presAssocID="{9E4B19EF-8428-454F-B983-3983E9C63B51}" presName="Divider" presStyleLbl="parChTrans1D1" presStyleIdx="0" presStyleCnt="1"/>
      <dgm:spPr/>
    </dgm:pt>
  </dgm:ptLst>
  <dgm:cxnLst>
    <dgm:cxn modelId="{0300529F-7573-4EC4-AF5E-F05496CCC4B5}" type="presOf" srcId="{9E4B19EF-8428-454F-B983-3983E9C63B51}" destId="{0FA798B0-13F4-4B80-874B-AF5FB8677DD3}" srcOrd="0" destOrd="0" presId="urn:microsoft.com/office/officeart/2009/3/layout/PlusandMinus"/>
    <dgm:cxn modelId="{140EBA38-CE2C-492A-84BC-2A48D3DD5EAD}" type="presOf" srcId="{382DE634-0C22-41A9-B986-C54A1C2BD037}" destId="{5A029A4A-6C16-4030-808D-094D9510C19A}" srcOrd="0" destOrd="0" presId="urn:microsoft.com/office/officeart/2009/3/layout/PlusandMinus"/>
    <dgm:cxn modelId="{0B267E98-1AF5-4E95-B419-1D24E5E2FE1A}" srcId="{9E4B19EF-8428-454F-B983-3983E9C63B51}" destId="{CDA6900B-4AD2-4553-BD2C-648FDB075F3F}" srcOrd="0" destOrd="0" parTransId="{D5D7DE01-1AFA-48EF-8CC5-CBDEFDBC5676}" sibTransId="{0729DAEA-D6D2-463A-9D39-324BA887BE91}"/>
    <dgm:cxn modelId="{2C3D4835-F874-4133-9D3F-1B6ABE218773}" srcId="{9E4B19EF-8428-454F-B983-3983E9C63B51}" destId="{382DE634-0C22-41A9-B986-C54A1C2BD037}" srcOrd="1" destOrd="0" parTransId="{57F71325-D6CF-4BC9-8291-E779179C8F58}" sibTransId="{273297B2-1272-4306-A97B-B769F9B3DDB1}"/>
    <dgm:cxn modelId="{9BC74BD1-C2FF-42BB-A27F-443FC33168FE}" type="presOf" srcId="{CDA6900B-4AD2-4553-BD2C-648FDB075F3F}" destId="{82B3D7B4-8245-4487-9981-8989DFB15D65}" srcOrd="0" destOrd="0" presId="urn:microsoft.com/office/officeart/2009/3/layout/PlusandMinus"/>
    <dgm:cxn modelId="{4F0582A7-9A8F-4B99-BF44-DE8E25D41391}" type="presParOf" srcId="{0FA798B0-13F4-4B80-874B-AF5FB8677DD3}" destId="{31CA9FB4-2D7C-4A07-9FC6-84753660F774}" srcOrd="0" destOrd="0" presId="urn:microsoft.com/office/officeart/2009/3/layout/PlusandMinus"/>
    <dgm:cxn modelId="{0AD0F9F2-7694-4520-8944-AF9677B7C0F1}" type="presParOf" srcId="{0FA798B0-13F4-4B80-874B-AF5FB8677DD3}" destId="{82B3D7B4-8245-4487-9981-8989DFB15D65}" srcOrd="1" destOrd="0" presId="urn:microsoft.com/office/officeart/2009/3/layout/PlusandMinus"/>
    <dgm:cxn modelId="{E39D0387-186B-4650-A967-B3CF60532018}" type="presParOf" srcId="{0FA798B0-13F4-4B80-874B-AF5FB8677DD3}" destId="{5A029A4A-6C16-4030-808D-094D9510C19A}" srcOrd="2" destOrd="0" presId="urn:microsoft.com/office/officeart/2009/3/layout/PlusandMinus"/>
    <dgm:cxn modelId="{C6303347-40A7-429D-8EDD-4B54A7502968}" type="presParOf" srcId="{0FA798B0-13F4-4B80-874B-AF5FB8677DD3}" destId="{5116CB80-E350-4AD2-95DC-FEC5267B9809}" srcOrd="3" destOrd="0" presId="urn:microsoft.com/office/officeart/2009/3/layout/PlusandMinus"/>
    <dgm:cxn modelId="{92068CA7-C8BE-4F4B-ABC4-C639EBAB48C4}" type="presParOf" srcId="{0FA798B0-13F4-4B80-874B-AF5FB8677DD3}" destId="{0713E2DC-5111-40F3-A2C3-A85F519BA286}" srcOrd="4" destOrd="0" presId="urn:microsoft.com/office/officeart/2009/3/layout/PlusandMinus"/>
    <dgm:cxn modelId="{DE5CE535-C64F-47C6-A3A5-2850F8833C58}" type="presParOf" srcId="{0FA798B0-13F4-4B80-874B-AF5FB8677DD3}" destId="{61606F96-B6C0-42BF-9364-9F2D9EAC259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CF466-01A5-48CD-B0EF-8AF92295C8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5EBD0-EA69-4AAC-AB59-C9261BEDC166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Усиление  практической направленности среднего общего образования</a:t>
          </a:r>
        </a:p>
      </dgm:t>
    </dgm:pt>
    <dgm:pt modelId="{59B42282-8F39-413C-B0E9-3B8B1D6A3FE3}" type="parTrans" cxnId="{74E3BBE6-C888-48DB-A357-631D81B9B10D}">
      <dgm:prSet/>
      <dgm:spPr/>
      <dgm:t>
        <a:bodyPr/>
        <a:lstStyle/>
        <a:p>
          <a:endParaRPr lang="ru-RU"/>
        </a:p>
      </dgm:t>
    </dgm:pt>
    <dgm:pt modelId="{CE961B3C-CBB0-44D3-A90F-3F079A0A21E6}" type="sibTrans" cxnId="{74E3BBE6-C888-48DB-A357-631D81B9B10D}">
      <dgm:prSet/>
      <dgm:spPr/>
      <dgm:t>
        <a:bodyPr/>
        <a:lstStyle/>
        <a:p>
          <a:endParaRPr lang="ru-RU"/>
        </a:p>
      </dgm:t>
    </dgm:pt>
    <dgm:pt modelId="{AB9A0DA3-75CD-4DE1-9184-9889331B5BA1}">
      <dgm:prSet phldrT="[Текст]" custT="1"/>
      <dgm:spPr/>
      <dgm:t>
        <a:bodyPr/>
        <a:lstStyle/>
        <a:p>
          <a:r>
            <a:rPr lang="ru-RU" sz="2400" i="1" dirty="0">
              <a:solidFill>
                <a:schemeClr val="tx1"/>
              </a:solidFill>
            </a:rPr>
            <a:t>Развитие  практических навыков</a:t>
          </a:r>
        </a:p>
      </dgm:t>
    </dgm:pt>
    <dgm:pt modelId="{BE83EC30-5CEC-44D9-9957-63D735DC9D6D}" type="parTrans" cxnId="{40932160-B7C5-4D10-9525-27EF21D19545}">
      <dgm:prSet/>
      <dgm:spPr/>
      <dgm:t>
        <a:bodyPr/>
        <a:lstStyle/>
        <a:p>
          <a:endParaRPr lang="ru-RU"/>
        </a:p>
      </dgm:t>
    </dgm:pt>
    <dgm:pt modelId="{8F4640E5-A74A-4878-9B70-B8F6EA7C69BD}" type="sibTrans" cxnId="{40932160-B7C5-4D10-9525-27EF21D19545}">
      <dgm:prSet/>
      <dgm:spPr/>
      <dgm:t>
        <a:bodyPr/>
        <a:lstStyle/>
        <a:p>
          <a:endParaRPr lang="ru-RU"/>
        </a:p>
      </dgm:t>
    </dgm:pt>
    <dgm:pt modelId="{C15F8538-C5E9-46D4-B381-D43A709B3264}">
      <dgm:prSet phldrT="[Текст]" custT="1"/>
      <dgm:spPr/>
      <dgm:t>
        <a:bodyPr/>
        <a:lstStyle/>
        <a:p>
          <a:r>
            <a:rPr lang="ru-RU" sz="2400" i="1" dirty="0">
              <a:solidFill>
                <a:schemeClr val="tx1"/>
              </a:solidFill>
            </a:rPr>
            <a:t>Применение  полученных знаний в повседневной жизни</a:t>
          </a:r>
        </a:p>
      </dgm:t>
    </dgm:pt>
    <dgm:pt modelId="{7449DD14-E7B1-4E95-93A3-545A46C952C4}" type="parTrans" cxnId="{71C2E9AB-1BAB-4DF2-89AC-77D27FFB19E5}">
      <dgm:prSet/>
      <dgm:spPr/>
      <dgm:t>
        <a:bodyPr/>
        <a:lstStyle/>
        <a:p>
          <a:endParaRPr lang="ru-RU"/>
        </a:p>
      </dgm:t>
    </dgm:pt>
    <dgm:pt modelId="{FDF0DE59-FE46-4301-88EB-A468FC0A9C6E}" type="sibTrans" cxnId="{71C2E9AB-1BAB-4DF2-89AC-77D27FFB19E5}">
      <dgm:prSet/>
      <dgm:spPr/>
      <dgm:t>
        <a:bodyPr/>
        <a:lstStyle/>
        <a:p>
          <a:endParaRPr lang="ru-RU"/>
        </a:p>
      </dgm:t>
    </dgm:pt>
    <dgm:pt modelId="{72E91B32-6484-4529-B2A4-4D014EA2E312}">
      <dgm:prSet phldrT="[Текст]" custT="1"/>
      <dgm:spPr/>
      <dgm:t>
        <a:bodyPr/>
        <a:lstStyle/>
        <a:p>
          <a:r>
            <a:rPr lang="ru-RU" sz="2400" i="1" dirty="0">
              <a:solidFill>
                <a:schemeClr val="tx1"/>
              </a:solidFill>
            </a:rPr>
            <a:t>Профессиональные  пробы  и практики</a:t>
          </a:r>
        </a:p>
      </dgm:t>
    </dgm:pt>
    <dgm:pt modelId="{71A7356D-5230-40DF-BA02-403470E27726}" type="parTrans" cxnId="{FA3F72EA-2802-4364-970A-5988CE1724D2}">
      <dgm:prSet/>
      <dgm:spPr/>
      <dgm:t>
        <a:bodyPr/>
        <a:lstStyle/>
        <a:p>
          <a:endParaRPr lang="ru-RU"/>
        </a:p>
      </dgm:t>
    </dgm:pt>
    <dgm:pt modelId="{978FC233-7056-4217-9F3F-05C9CA662D40}" type="sibTrans" cxnId="{FA3F72EA-2802-4364-970A-5988CE1724D2}">
      <dgm:prSet/>
      <dgm:spPr/>
      <dgm:t>
        <a:bodyPr/>
        <a:lstStyle/>
        <a:p>
          <a:endParaRPr lang="ru-RU"/>
        </a:p>
      </dgm:t>
    </dgm:pt>
    <dgm:pt modelId="{221C7F62-AB21-4821-A1A3-991CA2113AFB}">
      <dgm:prSet custT="1"/>
      <dgm:spPr/>
      <dgm:t>
        <a:bodyPr/>
        <a:lstStyle/>
        <a:p>
          <a:r>
            <a:rPr lang="ru-RU" sz="2400" i="1" dirty="0">
              <a:solidFill>
                <a:schemeClr val="tx1"/>
              </a:solidFill>
            </a:rPr>
            <a:t>Расширение  свободы, вариативности школьного образования</a:t>
          </a:r>
        </a:p>
      </dgm:t>
    </dgm:pt>
    <dgm:pt modelId="{C641D29A-70EE-4D68-9866-FC66EAE50FA9}" type="parTrans" cxnId="{0B927C5D-D72C-45A0-A782-FAD6D635B7B7}">
      <dgm:prSet/>
      <dgm:spPr/>
      <dgm:t>
        <a:bodyPr/>
        <a:lstStyle/>
        <a:p>
          <a:endParaRPr lang="ru-RU"/>
        </a:p>
      </dgm:t>
    </dgm:pt>
    <dgm:pt modelId="{B7C21ACB-6145-46B9-8E4C-6DFF06DB04BA}" type="sibTrans" cxnId="{0B927C5D-D72C-45A0-A782-FAD6D635B7B7}">
      <dgm:prSet/>
      <dgm:spPr/>
      <dgm:t>
        <a:bodyPr/>
        <a:lstStyle/>
        <a:p>
          <a:endParaRPr lang="ru-RU"/>
        </a:p>
      </dgm:t>
    </dgm:pt>
    <dgm:pt modelId="{19F3B5E2-138C-41A6-92AD-EC754746DC09}" type="pres">
      <dgm:prSet presAssocID="{A91CF466-01A5-48CD-B0EF-8AF92295C8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121DB-5020-4275-9698-A0BB0C0B29F4}" type="pres">
      <dgm:prSet presAssocID="{FE05EBD0-EA69-4AAC-AB59-C9261BEDC166}" presName="root1" presStyleCnt="0"/>
      <dgm:spPr/>
    </dgm:pt>
    <dgm:pt modelId="{54A56C01-350E-402E-9DB2-9BE60A67458D}" type="pres">
      <dgm:prSet presAssocID="{FE05EBD0-EA69-4AAC-AB59-C9261BEDC166}" presName="LevelOneTextNode" presStyleLbl="node0" presStyleIdx="0" presStyleCnt="1" custAng="5400000" custScaleX="435056" custScaleY="73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4E2AF-AD01-471F-BDB3-CE557DF2C0B3}" type="pres">
      <dgm:prSet presAssocID="{FE05EBD0-EA69-4AAC-AB59-C9261BEDC166}" presName="level2hierChild" presStyleCnt="0"/>
      <dgm:spPr/>
    </dgm:pt>
    <dgm:pt modelId="{A245D3AD-5031-40C0-A7CE-ED7D7A6AE0D0}" type="pres">
      <dgm:prSet presAssocID="{BE83EC30-5CEC-44D9-9957-63D735DC9D6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3FA24B7-38A6-4C99-98CD-75FA49E12B86}" type="pres">
      <dgm:prSet presAssocID="{BE83EC30-5CEC-44D9-9957-63D735DC9D6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CED1488-1EC3-4D59-A168-63E766ABB8A8}" type="pres">
      <dgm:prSet presAssocID="{AB9A0DA3-75CD-4DE1-9184-9889331B5BA1}" presName="root2" presStyleCnt="0"/>
      <dgm:spPr/>
    </dgm:pt>
    <dgm:pt modelId="{27E600E3-AA1D-4E02-B834-C5914DF9C577}" type="pres">
      <dgm:prSet presAssocID="{AB9A0DA3-75CD-4DE1-9184-9889331B5BA1}" presName="LevelTwoTextNode" presStyleLbl="node2" presStyleIdx="0" presStyleCnt="4" custScaleX="279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F2EA-38B6-4597-B485-9AD0ED0D1F59}" type="pres">
      <dgm:prSet presAssocID="{AB9A0DA3-75CD-4DE1-9184-9889331B5BA1}" presName="level3hierChild" presStyleCnt="0"/>
      <dgm:spPr/>
    </dgm:pt>
    <dgm:pt modelId="{3E76CA79-DAFE-4B6F-8AC7-F70858836D0B}" type="pres">
      <dgm:prSet presAssocID="{7449DD14-E7B1-4E95-93A3-545A46C952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CB8ADB4-370B-4DDE-B30A-F72C74D13D3A}" type="pres">
      <dgm:prSet presAssocID="{7449DD14-E7B1-4E95-93A3-545A46C952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213AF7C-6B67-4996-B8CB-FA8F5E7DDFC6}" type="pres">
      <dgm:prSet presAssocID="{C15F8538-C5E9-46D4-B381-D43A709B3264}" presName="root2" presStyleCnt="0"/>
      <dgm:spPr/>
    </dgm:pt>
    <dgm:pt modelId="{8E13BB49-D5F9-42F7-9242-167EED42D3A5}" type="pres">
      <dgm:prSet presAssocID="{C15F8538-C5E9-46D4-B381-D43A709B3264}" presName="LevelTwoTextNode" presStyleLbl="node2" presStyleIdx="1" presStyleCnt="4" custScaleX="277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147E6F-A343-442B-8638-96C111DBDE99}" type="pres">
      <dgm:prSet presAssocID="{C15F8538-C5E9-46D4-B381-D43A709B3264}" presName="level3hierChild" presStyleCnt="0"/>
      <dgm:spPr/>
    </dgm:pt>
    <dgm:pt modelId="{42C502E6-9A83-4BC3-B0D5-DAD0D73D84DA}" type="pres">
      <dgm:prSet presAssocID="{71A7356D-5230-40DF-BA02-403470E2772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A7F30C9-7FBF-46AA-96EE-B4556D8C9354}" type="pres">
      <dgm:prSet presAssocID="{71A7356D-5230-40DF-BA02-403470E2772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2C224A4-9117-475E-8BAD-920C4ECA185F}" type="pres">
      <dgm:prSet presAssocID="{72E91B32-6484-4529-B2A4-4D014EA2E312}" presName="root2" presStyleCnt="0"/>
      <dgm:spPr/>
    </dgm:pt>
    <dgm:pt modelId="{C7EF68EF-CF99-4E4F-95E8-B167802C2118}" type="pres">
      <dgm:prSet presAssocID="{72E91B32-6484-4529-B2A4-4D014EA2E312}" presName="LevelTwoTextNode" presStyleLbl="node2" presStyleIdx="2" presStyleCnt="4" custScaleX="278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35A4-9EC9-412B-9750-40DE33C6A50B}" type="pres">
      <dgm:prSet presAssocID="{72E91B32-6484-4529-B2A4-4D014EA2E312}" presName="level3hierChild" presStyleCnt="0"/>
      <dgm:spPr/>
    </dgm:pt>
    <dgm:pt modelId="{25EA2C27-7CE1-4AA8-81DB-5A7A56639380}" type="pres">
      <dgm:prSet presAssocID="{C641D29A-70EE-4D68-9866-FC66EAE50FA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262625-75F8-4F5B-8CC4-2A55964DE627}" type="pres">
      <dgm:prSet presAssocID="{C641D29A-70EE-4D68-9866-FC66EAE50FA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2FCE2E2-0624-48CB-B0AB-123841838183}" type="pres">
      <dgm:prSet presAssocID="{221C7F62-AB21-4821-A1A3-991CA2113AFB}" presName="root2" presStyleCnt="0"/>
      <dgm:spPr/>
    </dgm:pt>
    <dgm:pt modelId="{150BD4FD-2B2D-4183-A86D-48DE0A1027AC}" type="pres">
      <dgm:prSet presAssocID="{221C7F62-AB21-4821-A1A3-991CA2113AFB}" presName="LevelTwoTextNode" presStyleLbl="node2" presStyleIdx="3" presStyleCnt="4" custScaleX="279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802E4-282C-4A0E-9713-5EEBCD6DB7D2}" type="pres">
      <dgm:prSet presAssocID="{221C7F62-AB21-4821-A1A3-991CA2113AFB}" presName="level3hierChild" presStyleCnt="0"/>
      <dgm:spPr/>
    </dgm:pt>
  </dgm:ptLst>
  <dgm:cxnLst>
    <dgm:cxn modelId="{5E9801E2-D48C-4F2D-AFD0-14B98EE0C515}" type="presOf" srcId="{71A7356D-5230-40DF-BA02-403470E27726}" destId="{7A7F30C9-7FBF-46AA-96EE-B4556D8C9354}" srcOrd="1" destOrd="0" presId="urn:microsoft.com/office/officeart/2008/layout/HorizontalMultiLevelHierarchy"/>
    <dgm:cxn modelId="{71C2E9AB-1BAB-4DF2-89AC-77D27FFB19E5}" srcId="{FE05EBD0-EA69-4AAC-AB59-C9261BEDC166}" destId="{C15F8538-C5E9-46D4-B381-D43A709B3264}" srcOrd="1" destOrd="0" parTransId="{7449DD14-E7B1-4E95-93A3-545A46C952C4}" sibTransId="{FDF0DE59-FE46-4301-88EB-A468FC0A9C6E}"/>
    <dgm:cxn modelId="{395F4345-A283-4AE2-AD0C-EA0B67DDF885}" type="presOf" srcId="{7449DD14-E7B1-4E95-93A3-545A46C952C4}" destId="{3CB8ADB4-370B-4DDE-B30A-F72C74D13D3A}" srcOrd="1" destOrd="0" presId="urn:microsoft.com/office/officeart/2008/layout/HorizontalMultiLevelHierarchy"/>
    <dgm:cxn modelId="{712F8F17-89CF-47E6-A6A7-5BE9EBBC85CE}" type="presOf" srcId="{7449DD14-E7B1-4E95-93A3-545A46C952C4}" destId="{3E76CA79-DAFE-4B6F-8AC7-F70858836D0B}" srcOrd="0" destOrd="0" presId="urn:microsoft.com/office/officeart/2008/layout/HorizontalMultiLevelHierarchy"/>
    <dgm:cxn modelId="{FA3F72EA-2802-4364-970A-5988CE1724D2}" srcId="{FE05EBD0-EA69-4AAC-AB59-C9261BEDC166}" destId="{72E91B32-6484-4529-B2A4-4D014EA2E312}" srcOrd="2" destOrd="0" parTransId="{71A7356D-5230-40DF-BA02-403470E27726}" sibTransId="{978FC233-7056-4217-9F3F-05C9CA662D40}"/>
    <dgm:cxn modelId="{0A48F269-89A2-43BD-AA14-9B883680198D}" type="presOf" srcId="{C15F8538-C5E9-46D4-B381-D43A709B3264}" destId="{8E13BB49-D5F9-42F7-9242-167EED42D3A5}" srcOrd="0" destOrd="0" presId="urn:microsoft.com/office/officeart/2008/layout/HorizontalMultiLevelHierarchy"/>
    <dgm:cxn modelId="{179FF8FD-286B-448F-B1B1-C6D152D3BAA6}" type="presOf" srcId="{A91CF466-01A5-48CD-B0EF-8AF92295C81E}" destId="{19F3B5E2-138C-41A6-92AD-EC754746DC09}" srcOrd="0" destOrd="0" presId="urn:microsoft.com/office/officeart/2008/layout/HorizontalMultiLevelHierarchy"/>
    <dgm:cxn modelId="{EAC7C028-8B5D-42F9-AFCE-A638EAE42D3B}" type="presOf" srcId="{221C7F62-AB21-4821-A1A3-991CA2113AFB}" destId="{150BD4FD-2B2D-4183-A86D-48DE0A1027AC}" srcOrd="0" destOrd="0" presId="urn:microsoft.com/office/officeart/2008/layout/HorizontalMultiLevelHierarchy"/>
    <dgm:cxn modelId="{74BC16AC-DA6B-4225-9204-23D874A5BD37}" type="presOf" srcId="{BE83EC30-5CEC-44D9-9957-63D735DC9D6D}" destId="{A245D3AD-5031-40C0-A7CE-ED7D7A6AE0D0}" srcOrd="0" destOrd="0" presId="urn:microsoft.com/office/officeart/2008/layout/HorizontalMultiLevelHierarchy"/>
    <dgm:cxn modelId="{0B927C5D-D72C-45A0-A782-FAD6D635B7B7}" srcId="{FE05EBD0-EA69-4AAC-AB59-C9261BEDC166}" destId="{221C7F62-AB21-4821-A1A3-991CA2113AFB}" srcOrd="3" destOrd="0" parTransId="{C641D29A-70EE-4D68-9866-FC66EAE50FA9}" sibTransId="{B7C21ACB-6145-46B9-8E4C-6DFF06DB04BA}"/>
    <dgm:cxn modelId="{674EA62F-028D-4F0E-9A12-4DF3B0D08F0D}" type="presOf" srcId="{71A7356D-5230-40DF-BA02-403470E27726}" destId="{42C502E6-9A83-4BC3-B0D5-DAD0D73D84DA}" srcOrd="0" destOrd="0" presId="urn:microsoft.com/office/officeart/2008/layout/HorizontalMultiLevelHierarchy"/>
    <dgm:cxn modelId="{75076A6F-6593-4632-A925-2DA54D8771F9}" type="presOf" srcId="{C641D29A-70EE-4D68-9866-FC66EAE50FA9}" destId="{25EA2C27-7CE1-4AA8-81DB-5A7A56639380}" srcOrd="0" destOrd="0" presId="urn:microsoft.com/office/officeart/2008/layout/HorizontalMultiLevelHierarchy"/>
    <dgm:cxn modelId="{D5ED293F-EB3F-4CDB-B56F-8637A67B5FF1}" type="presOf" srcId="{72E91B32-6484-4529-B2A4-4D014EA2E312}" destId="{C7EF68EF-CF99-4E4F-95E8-B167802C2118}" srcOrd="0" destOrd="0" presId="urn:microsoft.com/office/officeart/2008/layout/HorizontalMultiLevelHierarchy"/>
    <dgm:cxn modelId="{72ED8C84-03E5-42A3-94A6-E6611DE0D1D9}" type="presOf" srcId="{AB9A0DA3-75CD-4DE1-9184-9889331B5BA1}" destId="{27E600E3-AA1D-4E02-B834-C5914DF9C577}" srcOrd="0" destOrd="0" presId="urn:microsoft.com/office/officeart/2008/layout/HorizontalMultiLevelHierarchy"/>
    <dgm:cxn modelId="{BFEF75C7-FD72-4AF2-87DD-63EBAC6BA427}" type="presOf" srcId="{C641D29A-70EE-4D68-9866-FC66EAE50FA9}" destId="{3D262625-75F8-4F5B-8CC4-2A55964DE627}" srcOrd="1" destOrd="0" presId="urn:microsoft.com/office/officeart/2008/layout/HorizontalMultiLevelHierarchy"/>
    <dgm:cxn modelId="{40932160-B7C5-4D10-9525-27EF21D19545}" srcId="{FE05EBD0-EA69-4AAC-AB59-C9261BEDC166}" destId="{AB9A0DA3-75CD-4DE1-9184-9889331B5BA1}" srcOrd="0" destOrd="0" parTransId="{BE83EC30-5CEC-44D9-9957-63D735DC9D6D}" sibTransId="{8F4640E5-A74A-4878-9B70-B8F6EA7C69BD}"/>
    <dgm:cxn modelId="{74E3BBE6-C888-48DB-A357-631D81B9B10D}" srcId="{A91CF466-01A5-48CD-B0EF-8AF92295C81E}" destId="{FE05EBD0-EA69-4AAC-AB59-C9261BEDC166}" srcOrd="0" destOrd="0" parTransId="{59B42282-8F39-413C-B0E9-3B8B1D6A3FE3}" sibTransId="{CE961B3C-CBB0-44D3-A90F-3F079A0A21E6}"/>
    <dgm:cxn modelId="{07888041-E160-4C01-BC90-6822886CAFC5}" type="presOf" srcId="{FE05EBD0-EA69-4AAC-AB59-C9261BEDC166}" destId="{54A56C01-350E-402E-9DB2-9BE60A67458D}" srcOrd="0" destOrd="0" presId="urn:microsoft.com/office/officeart/2008/layout/HorizontalMultiLevelHierarchy"/>
    <dgm:cxn modelId="{498CC92E-4A1F-43D3-9C82-6349647CC3B6}" type="presOf" srcId="{BE83EC30-5CEC-44D9-9957-63D735DC9D6D}" destId="{43FA24B7-38A6-4C99-98CD-75FA49E12B86}" srcOrd="1" destOrd="0" presId="urn:microsoft.com/office/officeart/2008/layout/HorizontalMultiLevelHierarchy"/>
    <dgm:cxn modelId="{9F085C3E-CCBA-4520-BEEA-1B7F97270C4F}" type="presParOf" srcId="{19F3B5E2-138C-41A6-92AD-EC754746DC09}" destId="{8E3121DB-5020-4275-9698-A0BB0C0B29F4}" srcOrd="0" destOrd="0" presId="urn:microsoft.com/office/officeart/2008/layout/HorizontalMultiLevelHierarchy"/>
    <dgm:cxn modelId="{A6BEFD61-DDB7-485E-9217-F434C3BBB30F}" type="presParOf" srcId="{8E3121DB-5020-4275-9698-A0BB0C0B29F4}" destId="{54A56C01-350E-402E-9DB2-9BE60A67458D}" srcOrd="0" destOrd="0" presId="urn:microsoft.com/office/officeart/2008/layout/HorizontalMultiLevelHierarchy"/>
    <dgm:cxn modelId="{FBCAA6E4-4061-44D6-A9BF-432708239C72}" type="presParOf" srcId="{8E3121DB-5020-4275-9698-A0BB0C0B29F4}" destId="{E724E2AF-AD01-471F-BDB3-CE557DF2C0B3}" srcOrd="1" destOrd="0" presId="urn:microsoft.com/office/officeart/2008/layout/HorizontalMultiLevelHierarchy"/>
    <dgm:cxn modelId="{B7B88C8A-E756-4A70-AD2F-30AD641A9C25}" type="presParOf" srcId="{E724E2AF-AD01-471F-BDB3-CE557DF2C0B3}" destId="{A245D3AD-5031-40C0-A7CE-ED7D7A6AE0D0}" srcOrd="0" destOrd="0" presId="urn:microsoft.com/office/officeart/2008/layout/HorizontalMultiLevelHierarchy"/>
    <dgm:cxn modelId="{93598035-F847-4EA8-A561-6B558499848F}" type="presParOf" srcId="{A245D3AD-5031-40C0-A7CE-ED7D7A6AE0D0}" destId="{43FA24B7-38A6-4C99-98CD-75FA49E12B86}" srcOrd="0" destOrd="0" presId="urn:microsoft.com/office/officeart/2008/layout/HorizontalMultiLevelHierarchy"/>
    <dgm:cxn modelId="{751DC6D6-4005-46D9-A37F-156C01565287}" type="presParOf" srcId="{E724E2AF-AD01-471F-BDB3-CE557DF2C0B3}" destId="{5CED1488-1EC3-4D59-A168-63E766ABB8A8}" srcOrd="1" destOrd="0" presId="urn:microsoft.com/office/officeart/2008/layout/HorizontalMultiLevelHierarchy"/>
    <dgm:cxn modelId="{0C153FA9-99B6-4724-8344-D169222CAA92}" type="presParOf" srcId="{5CED1488-1EC3-4D59-A168-63E766ABB8A8}" destId="{27E600E3-AA1D-4E02-B834-C5914DF9C577}" srcOrd="0" destOrd="0" presId="urn:microsoft.com/office/officeart/2008/layout/HorizontalMultiLevelHierarchy"/>
    <dgm:cxn modelId="{F115DF21-FC46-4648-B7E4-8B3678F40777}" type="presParOf" srcId="{5CED1488-1EC3-4D59-A168-63E766ABB8A8}" destId="{B77EF2EA-38B6-4597-B485-9AD0ED0D1F59}" srcOrd="1" destOrd="0" presId="urn:microsoft.com/office/officeart/2008/layout/HorizontalMultiLevelHierarchy"/>
    <dgm:cxn modelId="{67631E3A-4B42-419E-B20B-9BE2A2DAD46A}" type="presParOf" srcId="{E724E2AF-AD01-471F-BDB3-CE557DF2C0B3}" destId="{3E76CA79-DAFE-4B6F-8AC7-F70858836D0B}" srcOrd="2" destOrd="0" presId="urn:microsoft.com/office/officeart/2008/layout/HorizontalMultiLevelHierarchy"/>
    <dgm:cxn modelId="{706BB319-02F8-411A-BE42-677384D87754}" type="presParOf" srcId="{3E76CA79-DAFE-4B6F-8AC7-F70858836D0B}" destId="{3CB8ADB4-370B-4DDE-B30A-F72C74D13D3A}" srcOrd="0" destOrd="0" presId="urn:microsoft.com/office/officeart/2008/layout/HorizontalMultiLevelHierarchy"/>
    <dgm:cxn modelId="{3BEBC37D-7ACA-42E4-9196-EDECA215225C}" type="presParOf" srcId="{E724E2AF-AD01-471F-BDB3-CE557DF2C0B3}" destId="{A213AF7C-6B67-4996-B8CB-FA8F5E7DDFC6}" srcOrd="3" destOrd="0" presId="urn:microsoft.com/office/officeart/2008/layout/HorizontalMultiLevelHierarchy"/>
    <dgm:cxn modelId="{088147E7-0039-427D-9E4C-654DE9F6A4AB}" type="presParOf" srcId="{A213AF7C-6B67-4996-B8CB-FA8F5E7DDFC6}" destId="{8E13BB49-D5F9-42F7-9242-167EED42D3A5}" srcOrd="0" destOrd="0" presId="urn:microsoft.com/office/officeart/2008/layout/HorizontalMultiLevelHierarchy"/>
    <dgm:cxn modelId="{F3CFD2DC-4675-41F1-9375-F15B6239082A}" type="presParOf" srcId="{A213AF7C-6B67-4996-B8CB-FA8F5E7DDFC6}" destId="{FA147E6F-A343-442B-8638-96C111DBDE99}" srcOrd="1" destOrd="0" presId="urn:microsoft.com/office/officeart/2008/layout/HorizontalMultiLevelHierarchy"/>
    <dgm:cxn modelId="{D4FA6780-C0D0-4279-90BD-5596B67D48D3}" type="presParOf" srcId="{E724E2AF-AD01-471F-BDB3-CE557DF2C0B3}" destId="{42C502E6-9A83-4BC3-B0D5-DAD0D73D84DA}" srcOrd="4" destOrd="0" presId="urn:microsoft.com/office/officeart/2008/layout/HorizontalMultiLevelHierarchy"/>
    <dgm:cxn modelId="{2FCD9FFB-A8F5-48F4-96E9-C320C8777106}" type="presParOf" srcId="{42C502E6-9A83-4BC3-B0D5-DAD0D73D84DA}" destId="{7A7F30C9-7FBF-46AA-96EE-B4556D8C9354}" srcOrd="0" destOrd="0" presId="urn:microsoft.com/office/officeart/2008/layout/HorizontalMultiLevelHierarchy"/>
    <dgm:cxn modelId="{0B886459-55E7-4B88-B060-8D38078D0F86}" type="presParOf" srcId="{E724E2AF-AD01-471F-BDB3-CE557DF2C0B3}" destId="{B2C224A4-9117-475E-8BAD-920C4ECA185F}" srcOrd="5" destOrd="0" presId="urn:microsoft.com/office/officeart/2008/layout/HorizontalMultiLevelHierarchy"/>
    <dgm:cxn modelId="{E7FCC635-559E-4CB1-ABDE-28D25B303870}" type="presParOf" srcId="{B2C224A4-9117-475E-8BAD-920C4ECA185F}" destId="{C7EF68EF-CF99-4E4F-95E8-B167802C2118}" srcOrd="0" destOrd="0" presId="urn:microsoft.com/office/officeart/2008/layout/HorizontalMultiLevelHierarchy"/>
    <dgm:cxn modelId="{CE118A90-5448-4A78-93DC-953E4361AA5C}" type="presParOf" srcId="{B2C224A4-9117-475E-8BAD-920C4ECA185F}" destId="{7BC735A4-9EC9-412B-9750-40DE33C6A50B}" srcOrd="1" destOrd="0" presId="urn:microsoft.com/office/officeart/2008/layout/HorizontalMultiLevelHierarchy"/>
    <dgm:cxn modelId="{B773451F-BA57-4176-BACB-B94A1761571D}" type="presParOf" srcId="{E724E2AF-AD01-471F-BDB3-CE557DF2C0B3}" destId="{25EA2C27-7CE1-4AA8-81DB-5A7A56639380}" srcOrd="6" destOrd="0" presId="urn:microsoft.com/office/officeart/2008/layout/HorizontalMultiLevelHierarchy"/>
    <dgm:cxn modelId="{AB4CE0A1-8E6E-4B03-B8AD-ADE80BCE229D}" type="presParOf" srcId="{25EA2C27-7CE1-4AA8-81DB-5A7A56639380}" destId="{3D262625-75F8-4F5B-8CC4-2A55964DE627}" srcOrd="0" destOrd="0" presId="urn:microsoft.com/office/officeart/2008/layout/HorizontalMultiLevelHierarchy"/>
    <dgm:cxn modelId="{1DB2D061-0ED2-4CD7-AE99-A78D57D5F43F}" type="presParOf" srcId="{E724E2AF-AD01-471F-BDB3-CE557DF2C0B3}" destId="{02FCE2E2-0624-48CB-B0AB-123841838183}" srcOrd="7" destOrd="0" presId="urn:microsoft.com/office/officeart/2008/layout/HorizontalMultiLevelHierarchy"/>
    <dgm:cxn modelId="{D715FC0D-E5B4-4361-BE73-CA05C70E90A9}" type="presParOf" srcId="{02FCE2E2-0624-48CB-B0AB-123841838183}" destId="{150BD4FD-2B2D-4183-A86D-48DE0A1027AC}" srcOrd="0" destOrd="0" presId="urn:microsoft.com/office/officeart/2008/layout/HorizontalMultiLevelHierarchy"/>
    <dgm:cxn modelId="{94364254-16E6-4E2B-97A0-DB7BD76EC95D}" type="presParOf" srcId="{02FCE2E2-0624-48CB-B0AB-123841838183}" destId="{84B802E4-282C-4A0E-9713-5EEBCD6DB7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7D90E-DF6D-454E-85BE-C56AB4A319E1}" type="doc">
      <dgm:prSet loTypeId="urn:microsoft.com/office/officeart/2005/8/layout/hProcess9" loCatId="process" qsTypeId="urn:microsoft.com/office/officeart/2005/8/quickstyle/3d2#1" qsCatId="3D" csTypeId="urn:microsoft.com/office/officeart/2005/8/colors/accent1_2" csCatId="accent1" phldr="1"/>
      <dgm:spPr/>
    </dgm:pt>
    <dgm:pt modelId="{3D2F2795-3DC5-4E28-807C-3D5BC4977E75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Внутришкольная</a:t>
          </a:r>
          <a:r>
            <a:rPr lang="ru-RU" b="1" dirty="0">
              <a:solidFill>
                <a:schemeClr val="tx1"/>
              </a:solidFill>
            </a:rPr>
            <a:t> модель профильного обучения</a:t>
          </a:r>
        </a:p>
      </dgm:t>
    </dgm:pt>
    <dgm:pt modelId="{326B2AD1-3D88-45D7-BE1B-57FC8FA4048A}" type="parTrans" cxnId="{C2FC94D4-0D0D-4C20-A2FE-B05CF7E1264C}">
      <dgm:prSet/>
      <dgm:spPr/>
      <dgm:t>
        <a:bodyPr/>
        <a:lstStyle/>
        <a:p>
          <a:endParaRPr lang="ru-RU"/>
        </a:p>
      </dgm:t>
    </dgm:pt>
    <dgm:pt modelId="{8F2D6D3E-5913-48A8-8D0B-38446699CA2E}" type="sibTrans" cxnId="{C2FC94D4-0D0D-4C20-A2FE-B05CF7E1264C}">
      <dgm:prSet/>
      <dgm:spPr/>
      <dgm:t>
        <a:bodyPr/>
        <a:lstStyle/>
        <a:p>
          <a:endParaRPr lang="ru-RU"/>
        </a:p>
      </dgm:t>
    </dgm:pt>
    <dgm:pt modelId="{5AD132BF-D672-4329-901F-7F6CD452DDC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Проект профильного обучения</a:t>
          </a:r>
        </a:p>
      </dgm:t>
    </dgm:pt>
    <dgm:pt modelId="{B6B59824-897E-41B0-83E1-67A2E6A5A6B1}" type="parTrans" cxnId="{2C94EB43-AE56-4EE1-868B-EAF0AF97B19F}">
      <dgm:prSet/>
      <dgm:spPr/>
      <dgm:t>
        <a:bodyPr/>
        <a:lstStyle/>
        <a:p>
          <a:endParaRPr lang="ru-RU"/>
        </a:p>
      </dgm:t>
    </dgm:pt>
    <dgm:pt modelId="{1FF54929-0F21-4A8E-93C9-181B291CEAC2}" type="sibTrans" cxnId="{2C94EB43-AE56-4EE1-868B-EAF0AF97B19F}">
      <dgm:prSet/>
      <dgm:spPr/>
      <dgm:t>
        <a:bodyPr/>
        <a:lstStyle/>
        <a:p>
          <a:endParaRPr lang="ru-RU"/>
        </a:p>
      </dgm:t>
    </dgm:pt>
    <dgm:pt modelId="{F80EE9E0-C891-43A9-B4CC-2F4636B52B4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Сетевые  модели профильного обучения</a:t>
          </a:r>
        </a:p>
      </dgm:t>
    </dgm:pt>
    <dgm:pt modelId="{10B624F1-445A-49BC-AAB7-B5E418F0D180}" type="parTrans" cxnId="{55B12634-5514-474C-94D4-8F01A758D850}">
      <dgm:prSet/>
      <dgm:spPr/>
      <dgm:t>
        <a:bodyPr/>
        <a:lstStyle/>
        <a:p>
          <a:endParaRPr lang="ru-RU"/>
        </a:p>
      </dgm:t>
    </dgm:pt>
    <dgm:pt modelId="{90204408-8324-4024-9667-2CC3F4C61E5D}" type="sibTrans" cxnId="{55B12634-5514-474C-94D4-8F01A758D850}">
      <dgm:prSet/>
      <dgm:spPr/>
      <dgm:t>
        <a:bodyPr/>
        <a:lstStyle/>
        <a:p>
          <a:endParaRPr lang="ru-RU"/>
        </a:p>
      </dgm:t>
    </dgm:pt>
    <dgm:pt modelId="{9F5CE0B4-E5C1-4444-B7B8-3B71CB9D10EC}" type="pres">
      <dgm:prSet presAssocID="{8697D90E-DF6D-454E-85BE-C56AB4A319E1}" presName="CompostProcess" presStyleCnt="0">
        <dgm:presLayoutVars>
          <dgm:dir/>
          <dgm:resizeHandles val="exact"/>
        </dgm:presLayoutVars>
      </dgm:prSet>
      <dgm:spPr/>
    </dgm:pt>
    <dgm:pt modelId="{44C058C8-9000-425C-AB62-AE38F792CF18}" type="pres">
      <dgm:prSet presAssocID="{8697D90E-DF6D-454E-85BE-C56AB4A319E1}" presName="arrow" presStyleLbl="bgShp" presStyleIdx="0" presStyleCnt="1" custScaleX="117647" custLinFactNeighborX="349"/>
      <dgm:spPr>
        <a:solidFill>
          <a:schemeClr val="accent3"/>
        </a:solidFill>
        <a:ln>
          <a:solidFill>
            <a:srgbClr val="002060"/>
          </a:solidFill>
        </a:ln>
      </dgm:spPr>
    </dgm:pt>
    <dgm:pt modelId="{606DD333-D077-43B4-9B28-D9924268FBBC}" type="pres">
      <dgm:prSet presAssocID="{8697D90E-DF6D-454E-85BE-C56AB4A319E1}" presName="linearProcess" presStyleCnt="0"/>
      <dgm:spPr/>
    </dgm:pt>
    <dgm:pt modelId="{8C094AE9-5D7D-4914-BD30-5B8A9D90A75C}" type="pres">
      <dgm:prSet presAssocID="{3D2F2795-3DC5-4E28-807C-3D5BC4977E75}" presName="textNode" presStyleLbl="node1" presStyleIdx="0" presStyleCnt="3" custScaleY="19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DEEF6-C80B-438A-A658-E14F4C2E4B2B}" type="pres">
      <dgm:prSet presAssocID="{8F2D6D3E-5913-48A8-8D0B-38446699CA2E}" presName="sibTrans" presStyleCnt="0"/>
      <dgm:spPr/>
    </dgm:pt>
    <dgm:pt modelId="{D2135096-5C9B-4D9B-8DE3-56392097491A}" type="pres">
      <dgm:prSet presAssocID="{5AD132BF-D672-4329-901F-7F6CD452DDC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A05A8-0453-424D-9E7B-5AC94F6DF247}" type="pres">
      <dgm:prSet presAssocID="{1FF54929-0F21-4A8E-93C9-181B291CEAC2}" presName="sibTrans" presStyleCnt="0"/>
      <dgm:spPr/>
    </dgm:pt>
    <dgm:pt modelId="{B92D531C-57C2-41BA-B81E-FE4B74507CE8}" type="pres">
      <dgm:prSet presAssocID="{F80EE9E0-C891-43A9-B4CC-2F4636B52B45}" presName="textNode" presStyleLbl="node1" presStyleIdx="2" presStyleCnt="3" custScaleY="17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12634-5514-474C-94D4-8F01A758D850}" srcId="{8697D90E-DF6D-454E-85BE-C56AB4A319E1}" destId="{F80EE9E0-C891-43A9-B4CC-2F4636B52B45}" srcOrd="2" destOrd="0" parTransId="{10B624F1-445A-49BC-AAB7-B5E418F0D180}" sibTransId="{90204408-8324-4024-9667-2CC3F4C61E5D}"/>
    <dgm:cxn modelId="{2C94EB43-AE56-4EE1-868B-EAF0AF97B19F}" srcId="{8697D90E-DF6D-454E-85BE-C56AB4A319E1}" destId="{5AD132BF-D672-4329-901F-7F6CD452DDC1}" srcOrd="1" destOrd="0" parTransId="{B6B59824-897E-41B0-83E1-67A2E6A5A6B1}" sibTransId="{1FF54929-0F21-4A8E-93C9-181B291CEAC2}"/>
    <dgm:cxn modelId="{DF97BBBE-D797-4FE1-89E0-640C2A903FE2}" type="presOf" srcId="{5AD132BF-D672-4329-901F-7F6CD452DDC1}" destId="{D2135096-5C9B-4D9B-8DE3-56392097491A}" srcOrd="0" destOrd="0" presId="urn:microsoft.com/office/officeart/2005/8/layout/hProcess9"/>
    <dgm:cxn modelId="{C2FC94D4-0D0D-4C20-A2FE-B05CF7E1264C}" srcId="{8697D90E-DF6D-454E-85BE-C56AB4A319E1}" destId="{3D2F2795-3DC5-4E28-807C-3D5BC4977E75}" srcOrd="0" destOrd="0" parTransId="{326B2AD1-3D88-45D7-BE1B-57FC8FA4048A}" sibTransId="{8F2D6D3E-5913-48A8-8D0B-38446699CA2E}"/>
    <dgm:cxn modelId="{87B2C635-0B1F-4335-A7E2-6BAFFA711CC5}" type="presOf" srcId="{8697D90E-DF6D-454E-85BE-C56AB4A319E1}" destId="{9F5CE0B4-E5C1-4444-B7B8-3B71CB9D10EC}" srcOrd="0" destOrd="0" presId="urn:microsoft.com/office/officeart/2005/8/layout/hProcess9"/>
    <dgm:cxn modelId="{537BA157-62C4-4FA2-B618-08BAA338FDEF}" type="presOf" srcId="{3D2F2795-3DC5-4E28-807C-3D5BC4977E75}" destId="{8C094AE9-5D7D-4914-BD30-5B8A9D90A75C}" srcOrd="0" destOrd="0" presId="urn:microsoft.com/office/officeart/2005/8/layout/hProcess9"/>
    <dgm:cxn modelId="{5E5673C6-8B08-464E-B0F4-FE0BF1862A03}" type="presOf" srcId="{F80EE9E0-C891-43A9-B4CC-2F4636B52B45}" destId="{B92D531C-57C2-41BA-B81E-FE4B74507CE8}" srcOrd="0" destOrd="0" presId="urn:microsoft.com/office/officeart/2005/8/layout/hProcess9"/>
    <dgm:cxn modelId="{F759064C-3CB3-4F8E-BF45-DD5E84E6B233}" type="presParOf" srcId="{9F5CE0B4-E5C1-4444-B7B8-3B71CB9D10EC}" destId="{44C058C8-9000-425C-AB62-AE38F792CF18}" srcOrd="0" destOrd="0" presId="urn:microsoft.com/office/officeart/2005/8/layout/hProcess9"/>
    <dgm:cxn modelId="{174F9BF6-904D-47D7-A376-5ACCD838CFCA}" type="presParOf" srcId="{9F5CE0B4-E5C1-4444-B7B8-3B71CB9D10EC}" destId="{606DD333-D077-43B4-9B28-D9924268FBBC}" srcOrd="1" destOrd="0" presId="urn:microsoft.com/office/officeart/2005/8/layout/hProcess9"/>
    <dgm:cxn modelId="{D5ED4822-000F-497A-9778-C86ED2D77B00}" type="presParOf" srcId="{606DD333-D077-43B4-9B28-D9924268FBBC}" destId="{8C094AE9-5D7D-4914-BD30-5B8A9D90A75C}" srcOrd="0" destOrd="0" presId="urn:microsoft.com/office/officeart/2005/8/layout/hProcess9"/>
    <dgm:cxn modelId="{995EBF9B-F16D-4412-BF35-141AC96D77D0}" type="presParOf" srcId="{606DD333-D077-43B4-9B28-D9924268FBBC}" destId="{8FCDEEF6-C80B-438A-A658-E14F4C2E4B2B}" srcOrd="1" destOrd="0" presId="urn:microsoft.com/office/officeart/2005/8/layout/hProcess9"/>
    <dgm:cxn modelId="{5B6C98C0-E3DF-45F9-BF00-B0B1B24F51EA}" type="presParOf" srcId="{606DD333-D077-43B4-9B28-D9924268FBBC}" destId="{D2135096-5C9B-4D9B-8DE3-56392097491A}" srcOrd="2" destOrd="0" presId="urn:microsoft.com/office/officeart/2005/8/layout/hProcess9"/>
    <dgm:cxn modelId="{1E299376-9A0C-45B0-A360-780D2668B490}" type="presParOf" srcId="{606DD333-D077-43B4-9B28-D9924268FBBC}" destId="{8B6A05A8-0453-424D-9E7B-5AC94F6DF247}" srcOrd="3" destOrd="0" presId="urn:microsoft.com/office/officeart/2005/8/layout/hProcess9"/>
    <dgm:cxn modelId="{F91E3D80-9037-409D-8F14-ACEA11A838CF}" type="presParOf" srcId="{606DD333-D077-43B4-9B28-D9924268FBBC}" destId="{B92D531C-57C2-41BA-B81E-FE4B74507C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A8434D-6C8E-4363-8D58-D5C2888415A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5EDCF-4764-4B64-BBCC-E41D1911D561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200" dirty="0"/>
            <a:t>эффективная подготовка МБОУ СОШ №15 города Заринска к внедрению ФГОС СОО с 01.09.2020</a:t>
          </a:r>
        </a:p>
      </dgm:t>
    </dgm:pt>
    <dgm:pt modelId="{B823E9D5-096E-4FF4-BD57-4D79F83A4251}" type="parTrans" cxnId="{D16DE9E4-DC5C-4F0E-8752-563831C92F58}">
      <dgm:prSet/>
      <dgm:spPr/>
      <dgm:t>
        <a:bodyPr/>
        <a:lstStyle/>
        <a:p>
          <a:endParaRPr lang="ru-RU"/>
        </a:p>
      </dgm:t>
    </dgm:pt>
    <dgm:pt modelId="{0A69D417-A9C8-449B-91A1-C91A99EC0E6D}" type="sibTrans" cxnId="{D16DE9E4-DC5C-4F0E-8752-563831C92F58}">
      <dgm:prSet/>
      <dgm:spPr/>
      <dgm:t>
        <a:bodyPr/>
        <a:lstStyle/>
        <a:p>
          <a:endParaRPr lang="ru-RU"/>
        </a:p>
      </dgm:t>
    </dgm:pt>
    <dgm:pt modelId="{CDC39D88-421E-4918-A054-8200A32205E0}">
      <dgm:prSet phldrT="[Текст]" custT="1"/>
      <dgm:spPr/>
      <dgm:t>
        <a:bodyPr/>
        <a:lstStyle/>
        <a:p>
          <a:pPr algn="just"/>
          <a:r>
            <a:rPr lang="ru-RU" sz="2200" dirty="0"/>
            <a:t>формирование службы профильного обучения на базе ОУ, и в целом, муниципалитета на основе обеспечения нормативно-правового и научно-методического сопровождения деятельности</a:t>
          </a:r>
        </a:p>
      </dgm:t>
    </dgm:pt>
    <dgm:pt modelId="{661CB47A-1C7A-4AB2-8EE4-EFAF1CB808A5}" type="parTrans" cxnId="{A0EC9486-AE15-44B8-BF12-6E8784C4EFFC}">
      <dgm:prSet/>
      <dgm:spPr/>
      <dgm:t>
        <a:bodyPr/>
        <a:lstStyle/>
        <a:p>
          <a:endParaRPr lang="ru-RU"/>
        </a:p>
      </dgm:t>
    </dgm:pt>
    <dgm:pt modelId="{913C84CD-E64C-46F6-8CAA-863A7D2B00CD}" type="sibTrans" cxnId="{A0EC9486-AE15-44B8-BF12-6E8784C4EFFC}">
      <dgm:prSet/>
      <dgm:spPr/>
      <dgm:t>
        <a:bodyPr/>
        <a:lstStyle/>
        <a:p>
          <a:endParaRPr lang="ru-RU"/>
        </a:p>
      </dgm:t>
    </dgm:pt>
    <dgm:pt modelId="{A31C02EC-C993-4E01-BF58-84C130D23CC7}">
      <dgm:prSet phldrT="[Текст]" custT="1"/>
      <dgm:spPr/>
      <dgm:t>
        <a:bodyPr/>
        <a:lstStyle/>
        <a:p>
          <a:pPr algn="just"/>
          <a:r>
            <a:rPr lang="ru-RU" sz="2200" b="0" dirty="0"/>
            <a:t>разработка новых механизмов профильного обучения на основе внедрения модели сетевого взаимодействия и интеграции ресурсов</a:t>
          </a:r>
        </a:p>
      </dgm:t>
    </dgm:pt>
    <dgm:pt modelId="{0E7B5EC4-9FFC-49F8-8683-B2BCCEFBD27C}" type="parTrans" cxnId="{59031E97-78AC-4BC0-866D-A65943BFBE1F}">
      <dgm:prSet/>
      <dgm:spPr/>
      <dgm:t>
        <a:bodyPr/>
        <a:lstStyle/>
        <a:p>
          <a:endParaRPr lang="ru-RU"/>
        </a:p>
      </dgm:t>
    </dgm:pt>
    <dgm:pt modelId="{DF683932-E91F-4825-BEAA-2827724C8C15}" type="sibTrans" cxnId="{59031E97-78AC-4BC0-866D-A65943BFBE1F}">
      <dgm:prSet/>
      <dgm:spPr/>
      <dgm:t>
        <a:bodyPr/>
        <a:lstStyle/>
        <a:p>
          <a:endParaRPr lang="ru-RU"/>
        </a:p>
      </dgm:t>
    </dgm:pt>
    <dgm:pt modelId="{054ECE6A-0332-46AE-8E4B-9B5CC07E286C}">
      <dgm:prSet phldrT="[Текст]" custT="1"/>
      <dgm:spPr/>
      <dgm:t>
        <a:bodyPr/>
        <a:lstStyle/>
        <a:p>
          <a:pPr algn="just"/>
          <a:r>
            <a:rPr lang="ru-RU" sz="2200" dirty="0"/>
            <a:t>развитие предпрофессиональных лабораторных комплексов МБОУ СОШ №15 города Заринска на основе модернизации учебно-материальной базы ОУ, обеспечивающей внедрение новых технологий и диалогу всех партнеров сети </a:t>
          </a:r>
        </a:p>
      </dgm:t>
    </dgm:pt>
    <dgm:pt modelId="{EA1F269B-B188-4471-AE8B-61FDD651B6CB}" type="parTrans" cxnId="{6E05520B-83A4-4EB6-8FC2-335FE2CE0085}">
      <dgm:prSet/>
      <dgm:spPr/>
      <dgm:t>
        <a:bodyPr/>
        <a:lstStyle/>
        <a:p>
          <a:endParaRPr lang="ru-RU"/>
        </a:p>
      </dgm:t>
    </dgm:pt>
    <dgm:pt modelId="{3902BE71-FC99-4379-B080-6F1987D197C9}" type="sibTrans" cxnId="{6E05520B-83A4-4EB6-8FC2-335FE2CE0085}">
      <dgm:prSet/>
      <dgm:spPr/>
      <dgm:t>
        <a:bodyPr/>
        <a:lstStyle/>
        <a:p>
          <a:endParaRPr lang="ru-RU"/>
        </a:p>
      </dgm:t>
    </dgm:pt>
    <dgm:pt modelId="{129AE401-C181-4181-ADFC-5D804523FB9F}">
      <dgm:prSet custT="1"/>
      <dgm:spPr/>
      <dgm:t>
        <a:bodyPr/>
        <a:lstStyle/>
        <a:p>
          <a:pPr algn="just"/>
          <a:r>
            <a:rPr lang="ru-RU" sz="2200" dirty="0"/>
            <a:t>организация </a:t>
          </a:r>
          <a:r>
            <a:rPr lang="ru-RU" sz="2200" dirty="0" err="1"/>
            <a:t>профориентационной</a:t>
          </a:r>
          <a:r>
            <a:rPr lang="ru-RU" sz="2200" dirty="0"/>
            <a:t> работы с обучающимися с ОВЗ и инвалидностью на базе МБОУ СОШ №15 города Заринска</a:t>
          </a:r>
        </a:p>
      </dgm:t>
    </dgm:pt>
    <dgm:pt modelId="{CBB840CD-BC77-42B1-B16E-B83C6E5550FF}" type="parTrans" cxnId="{D176691B-6B63-42CA-AC43-DAB0AFE0B1C1}">
      <dgm:prSet/>
      <dgm:spPr/>
      <dgm:t>
        <a:bodyPr/>
        <a:lstStyle/>
        <a:p>
          <a:endParaRPr lang="ru-RU"/>
        </a:p>
      </dgm:t>
    </dgm:pt>
    <dgm:pt modelId="{2D4ADF1A-6506-4706-AE20-0053EB4B7224}" type="sibTrans" cxnId="{D176691B-6B63-42CA-AC43-DAB0AFE0B1C1}">
      <dgm:prSet/>
      <dgm:spPr/>
      <dgm:t>
        <a:bodyPr/>
        <a:lstStyle/>
        <a:p>
          <a:endParaRPr lang="ru-RU"/>
        </a:p>
      </dgm:t>
    </dgm:pt>
    <dgm:pt modelId="{7FCE4FAA-D4FA-4082-972C-75B24CB755E4}" type="pres">
      <dgm:prSet presAssocID="{95A8434D-6C8E-4363-8D58-D5C2888415A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276711-5FFD-4006-AC09-C02B1C2B277B}" type="pres">
      <dgm:prSet presAssocID="{95A8434D-6C8E-4363-8D58-D5C2888415A8}" presName="pyramid" presStyleLbl="node1" presStyleIdx="0" presStyleCnt="1" custScaleX="178878" custScaleY="92727" custLinFactNeighborX="22462" custLinFactNeighborY="1497"/>
      <dgm:spPr/>
    </dgm:pt>
    <dgm:pt modelId="{ADAC2C78-129B-4424-9BE1-E544258C425C}" type="pres">
      <dgm:prSet presAssocID="{95A8434D-6C8E-4363-8D58-D5C2888415A8}" presName="theList" presStyleCnt="0"/>
      <dgm:spPr/>
    </dgm:pt>
    <dgm:pt modelId="{9D1D3B5E-CD82-4421-834F-7D7B7DE68DF4}" type="pres">
      <dgm:prSet presAssocID="{1005EDCF-4764-4B64-BBCC-E41D1911D561}" presName="aNode" presStyleLbl="fgAcc1" presStyleIdx="0" presStyleCnt="5" custScaleX="253911" custScaleY="1606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0BF4B-AB3A-48D3-ADEB-58A9C488CE08}" type="pres">
      <dgm:prSet presAssocID="{1005EDCF-4764-4B64-BBCC-E41D1911D561}" presName="aSpace" presStyleCnt="0"/>
      <dgm:spPr/>
    </dgm:pt>
    <dgm:pt modelId="{7300E1D2-C672-4512-AFB3-86D6E3E6537B}" type="pres">
      <dgm:prSet presAssocID="{CDC39D88-421E-4918-A054-8200A32205E0}" presName="aNode" presStyleLbl="fgAcc1" presStyleIdx="1" presStyleCnt="5" custScaleX="25392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14ABB-570B-48EF-A174-8A7D21B4E035}" type="pres">
      <dgm:prSet presAssocID="{CDC39D88-421E-4918-A054-8200A32205E0}" presName="aSpace" presStyleCnt="0"/>
      <dgm:spPr/>
    </dgm:pt>
    <dgm:pt modelId="{6461E8FE-4665-48C8-A00C-4C875C3802D1}" type="pres">
      <dgm:prSet presAssocID="{A31C02EC-C993-4E01-BF58-84C130D23CC7}" presName="aNode" presStyleLbl="fgAcc1" presStyleIdx="2" presStyleCnt="5" custScaleX="253921" custScaleY="185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93B13-7573-40E7-9A29-5A27EA54593D}" type="pres">
      <dgm:prSet presAssocID="{A31C02EC-C993-4E01-BF58-84C130D23CC7}" presName="aSpace" presStyleCnt="0"/>
      <dgm:spPr/>
    </dgm:pt>
    <dgm:pt modelId="{D714681D-194E-4464-B643-9A9BC5B73858}" type="pres">
      <dgm:prSet presAssocID="{054ECE6A-0332-46AE-8E4B-9B5CC07E286C}" presName="aNode" presStyleLbl="fgAcc1" presStyleIdx="3" presStyleCnt="5" custScaleX="25392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0A838-CF18-4DC0-AF9F-0F1A7D530CA3}" type="pres">
      <dgm:prSet presAssocID="{054ECE6A-0332-46AE-8E4B-9B5CC07E286C}" presName="aSpace" presStyleCnt="0"/>
      <dgm:spPr/>
    </dgm:pt>
    <dgm:pt modelId="{EED64706-ED55-4D1C-AC92-0D63071B4DF2}" type="pres">
      <dgm:prSet presAssocID="{129AE401-C181-4181-ADFC-5D804523FB9F}" presName="aNode" presStyleLbl="fgAcc1" presStyleIdx="4" presStyleCnt="5" custScaleX="25392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69A01-995E-4EDE-BFD7-0E0BDFDF4632}" type="pres">
      <dgm:prSet presAssocID="{129AE401-C181-4181-ADFC-5D804523FB9F}" presName="aSpace" presStyleCnt="0"/>
      <dgm:spPr/>
    </dgm:pt>
  </dgm:ptLst>
  <dgm:cxnLst>
    <dgm:cxn modelId="{A0EBFDA6-D723-4770-B72C-97759BFE3955}" type="presOf" srcId="{CDC39D88-421E-4918-A054-8200A32205E0}" destId="{7300E1D2-C672-4512-AFB3-86D6E3E6537B}" srcOrd="0" destOrd="0" presId="urn:microsoft.com/office/officeart/2005/8/layout/pyramid2"/>
    <dgm:cxn modelId="{6CF8DD16-1D14-4745-B3E9-A52C55BF3678}" type="presOf" srcId="{A31C02EC-C993-4E01-BF58-84C130D23CC7}" destId="{6461E8FE-4665-48C8-A00C-4C875C3802D1}" srcOrd="0" destOrd="0" presId="urn:microsoft.com/office/officeart/2005/8/layout/pyramid2"/>
    <dgm:cxn modelId="{4BDB3B19-85BD-4A1D-86A3-0D69EDB83123}" type="presOf" srcId="{95A8434D-6C8E-4363-8D58-D5C2888415A8}" destId="{7FCE4FAA-D4FA-4082-972C-75B24CB755E4}" srcOrd="0" destOrd="0" presId="urn:microsoft.com/office/officeart/2005/8/layout/pyramid2"/>
    <dgm:cxn modelId="{806C8767-A1F1-462C-A73B-42C8F2AFD229}" type="presOf" srcId="{054ECE6A-0332-46AE-8E4B-9B5CC07E286C}" destId="{D714681D-194E-4464-B643-9A9BC5B73858}" srcOrd="0" destOrd="0" presId="urn:microsoft.com/office/officeart/2005/8/layout/pyramid2"/>
    <dgm:cxn modelId="{A0EC9486-AE15-44B8-BF12-6E8784C4EFFC}" srcId="{95A8434D-6C8E-4363-8D58-D5C2888415A8}" destId="{CDC39D88-421E-4918-A054-8200A32205E0}" srcOrd="1" destOrd="0" parTransId="{661CB47A-1C7A-4AB2-8EE4-EFAF1CB808A5}" sibTransId="{913C84CD-E64C-46F6-8CAA-863A7D2B00CD}"/>
    <dgm:cxn modelId="{6E05520B-83A4-4EB6-8FC2-335FE2CE0085}" srcId="{95A8434D-6C8E-4363-8D58-D5C2888415A8}" destId="{054ECE6A-0332-46AE-8E4B-9B5CC07E286C}" srcOrd="3" destOrd="0" parTransId="{EA1F269B-B188-4471-AE8B-61FDD651B6CB}" sibTransId="{3902BE71-FC99-4379-B080-6F1987D197C9}"/>
    <dgm:cxn modelId="{37482CB0-4D70-479C-A4BE-ED43FE56C0D0}" type="presOf" srcId="{1005EDCF-4764-4B64-BBCC-E41D1911D561}" destId="{9D1D3B5E-CD82-4421-834F-7D7B7DE68DF4}" srcOrd="0" destOrd="0" presId="urn:microsoft.com/office/officeart/2005/8/layout/pyramid2"/>
    <dgm:cxn modelId="{D16DE9E4-DC5C-4F0E-8752-563831C92F58}" srcId="{95A8434D-6C8E-4363-8D58-D5C2888415A8}" destId="{1005EDCF-4764-4B64-BBCC-E41D1911D561}" srcOrd="0" destOrd="0" parTransId="{B823E9D5-096E-4FF4-BD57-4D79F83A4251}" sibTransId="{0A69D417-A9C8-449B-91A1-C91A99EC0E6D}"/>
    <dgm:cxn modelId="{59031E97-78AC-4BC0-866D-A65943BFBE1F}" srcId="{95A8434D-6C8E-4363-8D58-D5C2888415A8}" destId="{A31C02EC-C993-4E01-BF58-84C130D23CC7}" srcOrd="2" destOrd="0" parTransId="{0E7B5EC4-9FFC-49F8-8683-B2BCCEFBD27C}" sibTransId="{DF683932-E91F-4825-BEAA-2827724C8C15}"/>
    <dgm:cxn modelId="{D176691B-6B63-42CA-AC43-DAB0AFE0B1C1}" srcId="{95A8434D-6C8E-4363-8D58-D5C2888415A8}" destId="{129AE401-C181-4181-ADFC-5D804523FB9F}" srcOrd="4" destOrd="0" parTransId="{CBB840CD-BC77-42B1-B16E-B83C6E5550FF}" sibTransId="{2D4ADF1A-6506-4706-AE20-0053EB4B7224}"/>
    <dgm:cxn modelId="{F4173676-D0EC-4383-A5CB-A0A007F7D6C7}" type="presOf" srcId="{129AE401-C181-4181-ADFC-5D804523FB9F}" destId="{EED64706-ED55-4D1C-AC92-0D63071B4DF2}" srcOrd="0" destOrd="0" presId="urn:microsoft.com/office/officeart/2005/8/layout/pyramid2"/>
    <dgm:cxn modelId="{6418C3C3-F650-4EB3-B8EE-295455FCD4D5}" type="presParOf" srcId="{7FCE4FAA-D4FA-4082-972C-75B24CB755E4}" destId="{1D276711-5FFD-4006-AC09-C02B1C2B277B}" srcOrd="0" destOrd="0" presId="urn:microsoft.com/office/officeart/2005/8/layout/pyramid2"/>
    <dgm:cxn modelId="{7E85354A-BCF0-4FBD-BAA2-6F74CCA9E321}" type="presParOf" srcId="{7FCE4FAA-D4FA-4082-972C-75B24CB755E4}" destId="{ADAC2C78-129B-4424-9BE1-E544258C425C}" srcOrd="1" destOrd="0" presId="urn:microsoft.com/office/officeart/2005/8/layout/pyramid2"/>
    <dgm:cxn modelId="{565EFA6F-D1BF-48D4-A447-5B9E42160C6A}" type="presParOf" srcId="{ADAC2C78-129B-4424-9BE1-E544258C425C}" destId="{9D1D3B5E-CD82-4421-834F-7D7B7DE68DF4}" srcOrd="0" destOrd="0" presId="urn:microsoft.com/office/officeart/2005/8/layout/pyramid2"/>
    <dgm:cxn modelId="{0082A335-7763-42B6-9350-9C07A4F91337}" type="presParOf" srcId="{ADAC2C78-129B-4424-9BE1-E544258C425C}" destId="{1890BF4B-AB3A-48D3-ADEB-58A9C488CE08}" srcOrd="1" destOrd="0" presId="urn:microsoft.com/office/officeart/2005/8/layout/pyramid2"/>
    <dgm:cxn modelId="{CC53CEF3-2D70-42AD-A4EB-87C9DA089470}" type="presParOf" srcId="{ADAC2C78-129B-4424-9BE1-E544258C425C}" destId="{7300E1D2-C672-4512-AFB3-86D6E3E6537B}" srcOrd="2" destOrd="0" presId="urn:microsoft.com/office/officeart/2005/8/layout/pyramid2"/>
    <dgm:cxn modelId="{879D63F3-8D51-48A4-80A5-F9C25CE37B36}" type="presParOf" srcId="{ADAC2C78-129B-4424-9BE1-E544258C425C}" destId="{CDA14ABB-570B-48EF-A174-8A7D21B4E035}" srcOrd="3" destOrd="0" presId="urn:microsoft.com/office/officeart/2005/8/layout/pyramid2"/>
    <dgm:cxn modelId="{46802B84-0319-4051-BF57-B1696B97B695}" type="presParOf" srcId="{ADAC2C78-129B-4424-9BE1-E544258C425C}" destId="{6461E8FE-4665-48C8-A00C-4C875C3802D1}" srcOrd="4" destOrd="0" presId="urn:microsoft.com/office/officeart/2005/8/layout/pyramid2"/>
    <dgm:cxn modelId="{EC7D4A51-3C9F-4D84-AFD5-1C01FD17A256}" type="presParOf" srcId="{ADAC2C78-129B-4424-9BE1-E544258C425C}" destId="{E2893B13-7573-40E7-9A29-5A27EA54593D}" srcOrd="5" destOrd="0" presId="urn:microsoft.com/office/officeart/2005/8/layout/pyramid2"/>
    <dgm:cxn modelId="{95BE5CCE-AD79-4271-A641-06735FFB0718}" type="presParOf" srcId="{ADAC2C78-129B-4424-9BE1-E544258C425C}" destId="{D714681D-194E-4464-B643-9A9BC5B73858}" srcOrd="6" destOrd="0" presId="urn:microsoft.com/office/officeart/2005/8/layout/pyramid2"/>
    <dgm:cxn modelId="{F03C5FF3-5C62-4C07-9254-C62A422FC314}" type="presParOf" srcId="{ADAC2C78-129B-4424-9BE1-E544258C425C}" destId="{2C60A838-CF18-4DC0-AF9F-0F1A7D530CA3}" srcOrd="7" destOrd="0" presId="urn:microsoft.com/office/officeart/2005/8/layout/pyramid2"/>
    <dgm:cxn modelId="{6EEB47FA-93B5-4AB6-82AE-46CCC6CC6204}" type="presParOf" srcId="{ADAC2C78-129B-4424-9BE1-E544258C425C}" destId="{EED64706-ED55-4D1C-AC92-0D63071B4DF2}" srcOrd="8" destOrd="0" presId="urn:microsoft.com/office/officeart/2005/8/layout/pyramid2"/>
    <dgm:cxn modelId="{7EA9AFF9-648C-4E9C-9AC4-5EEC6B9C60F8}" type="presParOf" srcId="{ADAC2C78-129B-4424-9BE1-E544258C425C}" destId="{7FE69A01-995E-4EDE-BFD7-0E0BDFDF463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53595-18E1-4869-858F-1D9E4B59A5D2}">
      <dsp:nvSpPr>
        <dsp:cNvPr id="0" name=""/>
        <dsp:cNvSpPr/>
      </dsp:nvSpPr>
      <dsp:spPr>
        <a:xfrm>
          <a:off x="0" y="215158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2C9ED-5A55-4DBE-9345-445710871258}">
      <dsp:nvSpPr>
        <dsp:cNvPr id="0" name=""/>
        <dsp:cNvSpPr/>
      </dsp:nvSpPr>
      <dsp:spPr>
        <a:xfrm>
          <a:off x="500935" y="52798"/>
          <a:ext cx="788594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Самостоятельный выбор профиля обучения</a:t>
          </a:r>
        </a:p>
      </dsp:txBody>
      <dsp:txXfrm>
        <a:off x="516787" y="68650"/>
        <a:ext cx="7854244" cy="293016"/>
      </dsp:txXfrm>
    </dsp:sp>
    <dsp:sp modelId="{A76E149C-884B-45B5-9690-513D98D93FE9}">
      <dsp:nvSpPr>
        <dsp:cNvPr id="0" name=""/>
        <dsp:cNvSpPr/>
      </dsp:nvSpPr>
      <dsp:spPr>
        <a:xfrm>
          <a:off x="0" y="714118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51710-4816-4591-96CE-4C5ACF2F683D}">
      <dsp:nvSpPr>
        <dsp:cNvPr id="0" name=""/>
        <dsp:cNvSpPr/>
      </dsp:nvSpPr>
      <dsp:spPr>
        <a:xfrm>
          <a:off x="500935" y="551758"/>
          <a:ext cx="794864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Углубленное изучение английского языка 2-11</a:t>
          </a:r>
        </a:p>
      </dsp:txBody>
      <dsp:txXfrm>
        <a:off x="516787" y="567610"/>
        <a:ext cx="7916941" cy="293016"/>
      </dsp:txXfrm>
    </dsp:sp>
    <dsp:sp modelId="{37F5745A-2EBE-46E8-A0FA-DFBCFDEB2C16}">
      <dsp:nvSpPr>
        <dsp:cNvPr id="0" name=""/>
        <dsp:cNvSpPr/>
      </dsp:nvSpPr>
      <dsp:spPr>
        <a:xfrm>
          <a:off x="0" y="1213078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07FB1-ECA9-435F-8E57-6BF64C027E38}">
      <dsp:nvSpPr>
        <dsp:cNvPr id="0" name=""/>
        <dsp:cNvSpPr/>
      </dsp:nvSpPr>
      <dsp:spPr>
        <a:xfrm>
          <a:off x="500935" y="1050718"/>
          <a:ext cx="799016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Реализация кадетского компонента </a:t>
          </a:r>
        </a:p>
      </dsp:txBody>
      <dsp:txXfrm>
        <a:off x="516787" y="1066570"/>
        <a:ext cx="7958459" cy="293016"/>
      </dsp:txXfrm>
    </dsp:sp>
    <dsp:sp modelId="{39C2E239-5E63-482B-9479-5FEAB111C7CD}">
      <dsp:nvSpPr>
        <dsp:cNvPr id="0" name=""/>
        <dsp:cNvSpPr/>
      </dsp:nvSpPr>
      <dsp:spPr>
        <a:xfrm>
          <a:off x="0" y="1712038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DC3DF-1757-40C4-8BD4-0334138C11A2}">
      <dsp:nvSpPr>
        <dsp:cNvPr id="0" name=""/>
        <dsp:cNvSpPr/>
      </dsp:nvSpPr>
      <dsp:spPr>
        <a:xfrm>
          <a:off x="500935" y="1549678"/>
          <a:ext cx="794822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Подготовка водителей категории «В»</a:t>
          </a:r>
        </a:p>
      </dsp:txBody>
      <dsp:txXfrm>
        <a:off x="516787" y="1565530"/>
        <a:ext cx="7916520" cy="293016"/>
      </dsp:txXfrm>
    </dsp:sp>
    <dsp:sp modelId="{2F47968F-8792-4C3A-9072-880A912DC238}">
      <dsp:nvSpPr>
        <dsp:cNvPr id="0" name=""/>
        <dsp:cNvSpPr/>
      </dsp:nvSpPr>
      <dsp:spPr>
        <a:xfrm>
          <a:off x="0" y="2210998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6E9A3-D672-44C2-94B0-28E8BBBC746E}">
      <dsp:nvSpPr>
        <dsp:cNvPr id="0" name=""/>
        <dsp:cNvSpPr/>
      </dsp:nvSpPr>
      <dsp:spPr>
        <a:xfrm>
          <a:off x="500935" y="2048638"/>
          <a:ext cx="794829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Сотрудничество с вузами </a:t>
          </a:r>
        </a:p>
      </dsp:txBody>
      <dsp:txXfrm>
        <a:off x="516787" y="2064490"/>
        <a:ext cx="7916591" cy="293016"/>
      </dsp:txXfrm>
    </dsp:sp>
    <dsp:sp modelId="{10B291D3-5B69-4657-A0B4-6396829CC217}">
      <dsp:nvSpPr>
        <dsp:cNvPr id="0" name=""/>
        <dsp:cNvSpPr/>
      </dsp:nvSpPr>
      <dsp:spPr>
        <a:xfrm>
          <a:off x="0" y="2794201"/>
          <a:ext cx="1001871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3A82D-DBB7-4ADE-B0AA-4F3AD2556CA5}">
      <dsp:nvSpPr>
        <dsp:cNvPr id="0" name=""/>
        <dsp:cNvSpPr/>
      </dsp:nvSpPr>
      <dsp:spPr>
        <a:xfrm>
          <a:off x="481133" y="2547598"/>
          <a:ext cx="8045426" cy="408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Более 70%  - поступление в вузы на бюджетной основе</a:t>
          </a:r>
        </a:p>
      </dsp:txBody>
      <dsp:txXfrm>
        <a:off x="501097" y="2567562"/>
        <a:ext cx="8005498" cy="36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A9FB4-2D7C-4A07-9FC6-84753660F774}">
      <dsp:nvSpPr>
        <dsp:cNvPr id="0" name=""/>
        <dsp:cNvSpPr/>
      </dsp:nvSpPr>
      <dsp:spPr>
        <a:xfrm>
          <a:off x="990611" y="247337"/>
          <a:ext cx="8037489" cy="36320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3D7B4-8245-4487-9981-8989DFB15D65}">
      <dsp:nvSpPr>
        <dsp:cNvPr id="0" name=""/>
        <dsp:cNvSpPr/>
      </dsp:nvSpPr>
      <dsp:spPr>
        <a:xfrm>
          <a:off x="1054795" y="660883"/>
          <a:ext cx="3868490" cy="286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многопрофильное обучение, увеличение числа элективных курсов, поточная система обучения, эффективная координация работы и процесс согласования требований всех педагогов, реализующих профильное обучение</a:t>
          </a:r>
        </a:p>
      </dsp:txBody>
      <dsp:txXfrm>
        <a:off x="1054795" y="660883"/>
        <a:ext cx="3868490" cy="2865349"/>
      </dsp:txXfrm>
    </dsp:sp>
    <dsp:sp modelId="{5A029A4A-6C16-4030-808D-094D9510C19A}">
      <dsp:nvSpPr>
        <dsp:cNvPr id="0" name=""/>
        <dsp:cNvSpPr/>
      </dsp:nvSpPr>
      <dsp:spPr>
        <a:xfrm>
          <a:off x="5399971" y="782777"/>
          <a:ext cx="3461993" cy="2747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наличие высококвалифицированных специалистов, риск усреднения уровня преподавания, ограничение выбора обучающимися индивидуальных образовательных маршрутов, отсутствие договорных отношений</a:t>
          </a:r>
        </a:p>
      </dsp:txBody>
      <dsp:txXfrm>
        <a:off x="5399971" y="782777"/>
        <a:ext cx="3461993" cy="2747786"/>
      </dsp:txXfrm>
    </dsp:sp>
    <dsp:sp modelId="{5116CB80-E350-4AD2-95DC-FEC5267B9809}">
      <dsp:nvSpPr>
        <dsp:cNvPr id="0" name=""/>
        <dsp:cNvSpPr/>
      </dsp:nvSpPr>
      <dsp:spPr>
        <a:xfrm>
          <a:off x="267202" y="-104057"/>
          <a:ext cx="1170536" cy="117053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E2DC-5111-40F3-A2C3-A85F519BA286}">
      <dsp:nvSpPr>
        <dsp:cNvPr id="0" name=""/>
        <dsp:cNvSpPr/>
      </dsp:nvSpPr>
      <dsp:spPr>
        <a:xfrm>
          <a:off x="8377350" y="244775"/>
          <a:ext cx="1101681" cy="37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06F96-B6C0-42BF-9364-9F2D9EAC2596}">
      <dsp:nvSpPr>
        <dsp:cNvPr id="0" name=""/>
        <dsp:cNvSpPr/>
      </dsp:nvSpPr>
      <dsp:spPr>
        <a:xfrm>
          <a:off x="5009356" y="883200"/>
          <a:ext cx="688" cy="2529493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A2C27-7CE1-4AA8-81DB-5A7A56639380}">
      <dsp:nvSpPr>
        <dsp:cNvPr id="0" name=""/>
        <dsp:cNvSpPr/>
      </dsp:nvSpPr>
      <dsp:spPr>
        <a:xfrm>
          <a:off x="3386200" y="1562100"/>
          <a:ext cx="388640" cy="111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20" y="0"/>
              </a:lnTo>
              <a:lnTo>
                <a:pt x="194320" y="1110823"/>
              </a:lnTo>
              <a:lnTo>
                <a:pt x="388640" y="11108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1099" y="2088090"/>
        <a:ext cx="58842" cy="58842"/>
      </dsp:txXfrm>
    </dsp:sp>
    <dsp:sp modelId="{42C502E6-9A83-4BC3-B0D5-DAD0D73D84DA}">
      <dsp:nvSpPr>
        <dsp:cNvPr id="0" name=""/>
        <dsp:cNvSpPr/>
      </dsp:nvSpPr>
      <dsp:spPr>
        <a:xfrm>
          <a:off x="3386200" y="1562100"/>
          <a:ext cx="388640" cy="370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20" y="0"/>
              </a:lnTo>
              <a:lnTo>
                <a:pt x="194320" y="370274"/>
              </a:lnTo>
              <a:lnTo>
                <a:pt x="388640" y="3702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7101" y="1733817"/>
        <a:ext cx="26839" cy="26839"/>
      </dsp:txXfrm>
    </dsp:sp>
    <dsp:sp modelId="{3E76CA79-DAFE-4B6F-8AC7-F70858836D0B}">
      <dsp:nvSpPr>
        <dsp:cNvPr id="0" name=""/>
        <dsp:cNvSpPr/>
      </dsp:nvSpPr>
      <dsp:spPr>
        <a:xfrm>
          <a:off x="3386200" y="1191825"/>
          <a:ext cx="388640" cy="370274"/>
        </a:xfrm>
        <a:custGeom>
          <a:avLst/>
          <a:gdLst/>
          <a:ahLst/>
          <a:cxnLst/>
          <a:rect l="0" t="0" r="0" b="0"/>
          <a:pathLst>
            <a:path>
              <a:moveTo>
                <a:pt x="0" y="370274"/>
              </a:moveTo>
              <a:lnTo>
                <a:pt x="194320" y="370274"/>
              </a:lnTo>
              <a:lnTo>
                <a:pt x="194320" y="0"/>
              </a:lnTo>
              <a:lnTo>
                <a:pt x="38864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7101" y="1363542"/>
        <a:ext cx="26839" cy="26839"/>
      </dsp:txXfrm>
    </dsp:sp>
    <dsp:sp modelId="{A245D3AD-5031-40C0-A7CE-ED7D7A6AE0D0}">
      <dsp:nvSpPr>
        <dsp:cNvPr id="0" name=""/>
        <dsp:cNvSpPr/>
      </dsp:nvSpPr>
      <dsp:spPr>
        <a:xfrm>
          <a:off x="3386200" y="451276"/>
          <a:ext cx="388640" cy="1110823"/>
        </a:xfrm>
        <a:custGeom>
          <a:avLst/>
          <a:gdLst/>
          <a:ahLst/>
          <a:cxnLst/>
          <a:rect l="0" t="0" r="0" b="0"/>
          <a:pathLst>
            <a:path>
              <a:moveTo>
                <a:pt x="0" y="1110823"/>
              </a:moveTo>
              <a:lnTo>
                <a:pt x="194320" y="1110823"/>
              </a:lnTo>
              <a:lnTo>
                <a:pt x="194320" y="0"/>
              </a:lnTo>
              <a:lnTo>
                <a:pt x="38864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1099" y="977267"/>
        <a:ext cx="58842" cy="58842"/>
      </dsp:txXfrm>
    </dsp:sp>
    <dsp:sp modelId="{54A56C01-350E-402E-9DB2-9BE60A67458D}">
      <dsp:nvSpPr>
        <dsp:cNvPr id="0" name=""/>
        <dsp:cNvSpPr/>
      </dsp:nvSpPr>
      <dsp:spPr>
        <a:xfrm>
          <a:off x="957564" y="273378"/>
          <a:ext cx="2279830" cy="2577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Усиление  практической направленности среднего общего образования</a:t>
          </a:r>
        </a:p>
      </dsp:txBody>
      <dsp:txXfrm>
        <a:off x="957564" y="273378"/>
        <a:ext cx="2279830" cy="2577442"/>
      </dsp:txXfrm>
    </dsp:sp>
    <dsp:sp modelId="{27E600E3-AA1D-4E02-B834-C5914DF9C577}">
      <dsp:nvSpPr>
        <dsp:cNvPr id="0" name=""/>
        <dsp:cNvSpPr/>
      </dsp:nvSpPr>
      <dsp:spPr>
        <a:xfrm>
          <a:off x="3774840" y="155056"/>
          <a:ext cx="5431401" cy="59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solidFill>
                <a:schemeClr val="tx1"/>
              </a:solidFill>
            </a:rPr>
            <a:t>Развитие  практических навыков</a:t>
          </a:r>
        </a:p>
      </dsp:txBody>
      <dsp:txXfrm>
        <a:off x="3774840" y="155056"/>
        <a:ext cx="5431401" cy="592439"/>
      </dsp:txXfrm>
    </dsp:sp>
    <dsp:sp modelId="{8E13BB49-D5F9-42F7-9242-167EED42D3A5}">
      <dsp:nvSpPr>
        <dsp:cNvPr id="0" name=""/>
        <dsp:cNvSpPr/>
      </dsp:nvSpPr>
      <dsp:spPr>
        <a:xfrm>
          <a:off x="3774840" y="895605"/>
          <a:ext cx="5395160" cy="59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solidFill>
                <a:schemeClr val="tx1"/>
              </a:solidFill>
            </a:rPr>
            <a:t>Применение  полученных знаний в повседневной жизни</a:t>
          </a:r>
        </a:p>
      </dsp:txBody>
      <dsp:txXfrm>
        <a:off x="3774840" y="895605"/>
        <a:ext cx="5395160" cy="592439"/>
      </dsp:txXfrm>
    </dsp:sp>
    <dsp:sp modelId="{C7EF68EF-CF99-4E4F-95E8-B167802C2118}">
      <dsp:nvSpPr>
        <dsp:cNvPr id="0" name=""/>
        <dsp:cNvSpPr/>
      </dsp:nvSpPr>
      <dsp:spPr>
        <a:xfrm>
          <a:off x="3774840" y="1636154"/>
          <a:ext cx="5410608" cy="59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solidFill>
                <a:schemeClr val="tx1"/>
              </a:solidFill>
            </a:rPr>
            <a:t>Профессиональные  пробы  и практики</a:t>
          </a:r>
        </a:p>
      </dsp:txBody>
      <dsp:txXfrm>
        <a:off x="3774840" y="1636154"/>
        <a:ext cx="5410608" cy="592439"/>
      </dsp:txXfrm>
    </dsp:sp>
    <dsp:sp modelId="{150BD4FD-2B2D-4183-A86D-48DE0A1027AC}">
      <dsp:nvSpPr>
        <dsp:cNvPr id="0" name=""/>
        <dsp:cNvSpPr/>
      </dsp:nvSpPr>
      <dsp:spPr>
        <a:xfrm>
          <a:off x="3774840" y="2376703"/>
          <a:ext cx="5435112" cy="59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solidFill>
                <a:schemeClr val="tx1"/>
              </a:solidFill>
            </a:rPr>
            <a:t>Расширение  свободы, вариативности школьного образования</a:t>
          </a:r>
        </a:p>
      </dsp:txBody>
      <dsp:txXfrm>
        <a:off x="3774840" y="2376703"/>
        <a:ext cx="5435112" cy="59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058C8-9000-425C-AB62-AE38F792CF18}">
      <dsp:nvSpPr>
        <dsp:cNvPr id="0" name=""/>
        <dsp:cNvSpPr/>
      </dsp:nvSpPr>
      <dsp:spPr>
        <a:xfrm>
          <a:off x="5" y="0"/>
          <a:ext cx="10893132" cy="4483245"/>
        </a:xfrm>
        <a:prstGeom prst="rightArrow">
          <a:avLst/>
        </a:prstGeom>
        <a:solidFill>
          <a:schemeClr val="accent3"/>
        </a:solidFill>
        <a:ln>
          <a:solidFill>
            <a:srgbClr val="00206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094AE9-5D7D-4914-BD30-5B8A9D90A75C}">
      <dsp:nvSpPr>
        <dsp:cNvPr id="0" name=""/>
        <dsp:cNvSpPr/>
      </dsp:nvSpPr>
      <dsp:spPr>
        <a:xfrm>
          <a:off x="11701" y="517160"/>
          <a:ext cx="3506228" cy="3448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>
              <a:solidFill>
                <a:schemeClr val="tx1"/>
              </a:solidFill>
            </a:rPr>
            <a:t>Внутришкольная</a:t>
          </a:r>
          <a:r>
            <a:rPr lang="ru-RU" sz="3000" b="1" kern="1200" dirty="0">
              <a:solidFill>
                <a:schemeClr val="tx1"/>
              </a:solidFill>
            </a:rPr>
            <a:t> модель профильного обучения</a:t>
          </a:r>
        </a:p>
      </dsp:txBody>
      <dsp:txXfrm>
        <a:off x="180064" y="685523"/>
        <a:ext cx="3169502" cy="3112198"/>
      </dsp:txXfrm>
    </dsp:sp>
    <dsp:sp modelId="{D2135096-5C9B-4D9B-8DE3-56392097491A}">
      <dsp:nvSpPr>
        <dsp:cNvPr id="0" name=""/>
        <dsp:cNvSpPr/>
      </dsp:nvSpPr>
      <dsp:spPr>
        <a:xfrm>
          <a:off x="3693454" y="1344973"/>
          <a:ext cx="3506228" cy="1793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tx1"/>
              </a:solidFill>
            </a:rPr>
            <a:t>Проект профильного обучения</a:t>
          </a:r>
        </a:p>
      </dsp:txBody>
      <dsp:txXfrm>
        <a:off x="3780996" y="1432515"/>
        <a:ext cx="3331144" cy="1618214"/>
      </dsp:txXfrm>
    </dsp:sp>
    <dsp:sp modelId="{B92D531C-57C2-41BA-B81E-FE4B74507CE8}">
      <dsp:nvSpPr>
        <dsp:cNvPr id="0" name=""/>
        <dsp:cNvSpPr/>
      </dsp:nvSpPr>
      <dsp:spPr>
        <a:xfrm>
          <a:off x="7375207" y="688447"/>
          <a:ext cx="3506228" cy="3106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tx1"/>
              </a:solidFill>
            </a:rPr>
            <a:t>Сетевые  модели профильного обучения</a:t>
          </a:r>
        </a:p>
      </dsp:txBody>
      <dsp:txXfrm>
        <a:off x="7526847" y="840087"/>
        <a:ext cx="3202948" cy="2803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76711-5FFD-4006-AC09-C02B1C2B277B}">
      <dsp:nvSpPr>
        <dsp:cNvPr id="0" name=""/>
        <dsp:cNvSpPr/>
      </dsp:nvSpPr>
      <dsp:spPr>
        <a:xfrm>
          <a:off x="1165670" y="304581"/>
          <a:ext cx="10613207" cy="55016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D3B5E-CD82-4421-834F-7D7B7DE68DF4}">
      <dsp:nvSpPr>
        <dsp:cNvPr id="0" name=""/>
        <dsp:cNvSpPr/>
      </dsp:nvSpPr>
      <dsp:spPr>
        <a:xfrm>
          <a:off x="2171701" y="594584"/>
          <a:ext cx="9792297" cy="800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/>
            <a:t>эффективная подготовка МБОУ СОШ №15 города Заринска к внедрению ФГОС СОО с 01.09.2020</a:t>
          </a:r>
        </a:p>
      </dsp:txBody>
      <dsp:txXfrm>
        <a:off x="2210791" y="633674"/>
        <a:ext cx="9714117" cy="722577"/>
      </dsp:txXfrm>
    </dsp:sp>
    <dsp:sp modelId="{7300E1D2-C672-4512-AFB3-86D6E3E6537B}">
      <dsp:nvSpPr>
        <dsp:cNvPr id="0" name=""/>
        <dsp:cNvSpPr/>
      </dsp:nvSpPr>
      <dsp:spPr>
        <a:xfrm>
          <a:off x="2171508" y="1401570"/>
          <a:ext cx="9792683" cy="99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формирование службы профильного обучения на базе ОУ, и в целом, муниципалитета на основе обеспечения нормативно-правового и научно-методического сопровождения деятельности</a:t>
          </a:r>
        </a:p>
      </dsp:txBody>
      <dsp:txXfrm>
        <a:off x="2220158" y="1450220"/>
        <a:ext cx="9695383" cy="899293"/>
      </dsp:txXfrm>
    </dsp:sp>
    <dsp:sp modelId="{6461E8FE-4665-48C8-A00C-4C875C3802D1}">
      <dsp:nvSpPr>
        <dsp:cNvPr id="0" name=""/>
        <dsp:cNvSpPr/>
      </dsp:nvSpPr>
      <dsp:spPr>
        <a:xfrm>
          <a:off x="2171508" y="2404393"/>
          <a:ext cx="9792683" cy="9223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/>
            <a:t>разработка новых механизмов профильного обучения на основе внедрения модели сетевого взаимодействия и интеграции ресурсов</a:t>
          </a:r>
        </a:p>
      </dsp:txBody>
      <dsp:txXfrm>
        <a:off x="2216534" y="2449419"/>
        <a:ext cx="9702631" cy="832306"/>
      </dsp:txXfrm>
    </dsp:sp>
    <dsp:sp modelId="{D714681D-194E-4464-B643-9A9BC5B73858}">
      <dsp:nvSpPr>
        <dsp:cNvPr id="0" name=""/>
        <dsp:cNvSpPr/>
      </dsp:nvSpPr>
      <dsp:spPr>
        <a:xfrm>
          <a:off x="2171508" y="3332980"/>
          <a:ext cx="9792683" cy="99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развитие предпрофессиональных лабораторных комплексов МБОУ СОШ №15 города Заринска на основе модернизации учебно-материальной базы ОУ, обеспечивающей внедрение новых технологий и диалогу всех партнеров сети </a:t>
          </a:r>
        </a:p>
      </dsp:txBody>
      <dsp:txXfrm>
        <a:off x="2220158" y="3381630"/>
        <a:ext cx="9695383" cy="899293"/>
      </dsp:txXfrm>
    </dsp:sp>
    <dsp:sp modelId="{EED64706-ED55-4D1C-AC92-0D63071B4DF2}">
      <dsp:nvSpPr>
        <dsp:cNvPr id="0" name=""/>
        <dsp:cNvSpPr/>
      </dsp:nvSpPr>
      <dsp:spPr>
        <a:xfrm>
          <a:off x="2171508" y="4335802"/>
          <a:ext cx="9792683" cy="99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организация </a:t>
          </a:r>
          <a:r>
            <a:rPr lang="ru-RU" sz="2200" kern="1200" dirty="0" err="1"/>
            <a:t>профориентационной</a:t>
          </a:r>
          <a:r>
            <a:rPr lang="ru-RU" sz="2200" kern="1200" dirty="0"/>
            <a:t> работы с обучающимися с ОВЗ и инвалидностью на базе МБОУ СОШ №15 города Заринска</a:t>
          </a:r>
        </a:p>
      </dsp:txBody>
      <dsp:txXfrm>
        <a:off x="2220158" y="4384452"/>
        <a:ext cx="9695383" cy="899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8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9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9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4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7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86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04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0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3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45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2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123B0-4BF8-4FDB-B9B3-070F4F3B969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8D9E93-DC09-4CE6-A9DC-49DE96E7F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www.school15-zar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www.school15-za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Стажерская  практика в КГБПОУ «</a:t>
            </a:r>
            <a:r>
              <a:rPr lang="ru-RU" sz="2700" b="1" dirty="0" err="1"/>
              <a:t>Заринский</a:t>
            </a:r>
            <a:r>
              <a:rPr lang="ru-RU" sz="2700" b="1" dirty="0"/>
              <a:t> политехнический техникум»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0232" y="1812758"/>
            <a:ext cx="10503568" cy="43642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Профильное обучение как стратегическая линия развития старшей школы на примере МБОУ СОШ № 15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Муниципальное бюджетное общеобразовательное учреждение </a:t>
            </a:r>
            <a:br>
              <a:rPr lang="ru-RU" sz="2000" dirty="0"/>
            </a:br>
            <a:r>
              <a:rPr lang="ru-RU" sz="2000" dirty="0"/>
              <a:t>средняя общеобразовательная школа №15</a:t>
            </a:r>
            <a:br>
              <a:rPr lang="ru-RU" sz="2000" dirty="0"/>
            </a:br>
            <a:r>
              <a:rPr lang="ru-RU" sz="2000" dirty="0"/>
              <a:t>с углублённым изучением отдельных предметов </a:t>
            </a:r>
            <a:br>
              <a:rPr lang="ru-RU" sz="2000" dirty="0"/>
            </a:br>
            <a:r>
              <a:rPr lang="ru-RU" sz="2000" dirty="0" err="1"/>
              <a:t>г.Заринска</a:t>
            </a:r>
            <a:r>
              <a:rPr lang="ru-RU" sz="2000" dirty="0"/>
              <a:t>  Алтайского края</a:t>
            </a:r>
            <a:br>
              <a:rPr lang="ru-RU" sz="2000" dirty="0"/>
            </a:b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659100 Алтайский край, г. Заринск, </a:t>
            </a:r>
          </a:p>
          <a:p>
            <a:pPr marL="0" indent="0" algn="r">
              <a:buNone/>
            </a:pPr>
            <a:r>
              <a:rPr lang="ru-RU" sz="2000" dirty="0"/>
              <a:t>ул. 40 лет Победы, д.4/2</a:t>
            </a:r>
          </a:p>
          <a:p>
            <a:pPr marL="0" indent="0" algn="r">
              <a:buNone/>
            </a:pPr>
            <a:r>
              <a:rPr lang="ru-RU" sz="2000" dirty="0"/>
              <a:t>тел./факс (38595) 4-17-29</a:t>
            </a:r>
          </a:p>
          <a:p>
            <a:pPr marL="0" indent="0" algn="r">
              <a:buNone/>
            </a:pPr>
            <a:r>
              <a:rPr lang="ru-RU" sz="2000" dirty="0">
                <a:hlinkClick r:id="rId2"/>
              </a:rPr>
              <a:t>http://</a:t>
            </a:r>
            <a:r>
              <a:rPr lang="en-US" sz="2000" dirty="0">
                <a:hlinkClick r:id="rId2"/>
              </a:rPr>
              <a:t>https://www.school15-zar.ru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52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55" y="0"/>
            <a:ext cx="9736569" cy="987137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2419" y="1014345"/>
            <a:ext cx="7502236" cy="52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591" y="685800"/>
            <a:ext cx="9892433" cy="997527"/>
          </a:xfrm>
        </p:spPr>
        <p:txBody>
          <a:bodyPr>
            <a:normAutofit/>
          </a:bodyPr>
          <a:lstStyle/>
          <a:p>
            <a:r>
              <a:rPr lang="ru-RU" sz="2800" dirty="0"/>
              <a:t>Анализ текущей ситуации по реализации профильного обучения в МБОУ СОШ №15 города Заринска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43623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03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/>
              <a:t>Внутришкольная</a:t>
            </a:r>
            <a:r>
              <a:rPr lang="ru-RU" dirty="0"/>
              <a:t> модель профильного обучения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95273"/>
              </p:ext>
            </p:extLst>
          </p:nvPr>
        </p:nvGraphicFramePr>
        <p:xfrm>
          <a:off x="1484313" y="2667000"/>
          <a:ext cx="10018712" cy="377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6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Концепция Федеральной целевой программы развития образования на 2016-2020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78025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1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64" y="685800"/>
            <a:ext cx="9975560" cy="1111827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Стратегия МБОУ СОШ №15 города Заринска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604390"/>
              </p:ext>
            </p:extLst>
          </p:nvPr>
        </p:nvGraphicFramePr>
        <p:xfrm>
          <a:off x="838199" y="1693718"/>
          <a:ext cx="10893138" cy="4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97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09" y="685800"/>
            <a:ext cx="10027516" cy="20573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Профильная школа «Импульс» в рамках реализации Программы развития МБОУ СОШ №15 </a:t>
            </a:r>
            <a:r>
              <a:rPr lang="ru-RU" dirty="0" err="1"/>
              <a:t>г.Заринска</a:t>
            </a:r>
            <a:r>
              <a:rPr lang="ru-RU" dirty="0"/>
              <a:t> на 2020-2023 года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«От успеха в школе – к успеху в жизни!»</a:t>
            </a:r>
            <a:r>
              <a:rPr lang="ru-RU" sz="3600" b="1" i="1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7764" y="2975437"/>
            <a:ext cx="5525823" cy="376133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146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4" cy="1153391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проекта «Профильная школа «Импульс»»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234045"/>
            <a:ext cx="10018712" cy="3557155"/>
          </a:xfrm>
        </p:spPr>
        <p:txBody>
          <a:bodyPr/>
          <a:lstStyle/>
          <a:p>
            <a:r>
              <a:rPr lang="ru-RU" dirty="0"/>
              <a:t>создание оптимальных условий для конструирования Программы развития МБОУ СОШ №15 г. Заринска «Школа социального успеха» c 2020 по 2023 годы с акцентом на реализацию профильного обучения, внеурочной деятельности в сетевой форме, в том числе с использованием ДОТ в процессе внедрения ФГОС СОО на базе МБОУ СОШ №15 города Заринска</a:t>
            </a:r>
          </a:p>
        </p:txBody>
      </p:sp>
    </p:spTree>
    <p:extLst>
      <p:ext uri="{BB962C8B-B14F-4D97-AF65-F5344CB8AC3E}">
        <p14:creationId xmlns:p14="http://schemas.microsoft.com/office/powerpoint/2010/main" val="8986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1" y="0"/>
            <a:ext cx="11177155" cy="798656"/>
          </a:xfrm>
        </p:spPr>
        <p:txBody>
          <a:bodyPr>
            <a:normAutofit/>
          </a:bodyPr>
          <a:lstStyle/>
          <a:p>
            <a:r>
              <a:rPr lang="ru-RU" dirty="0"/>
              <a:t>Задачи проекта «Профильная школа «Импульс»»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71524"/>
              </p:ext>
            </p:extLst>
          </p:nvPr>
        </p:nvGraphicFramePr>
        <p:xfrm>
          <a:off x="394854" y="706583"/>
          <a:ext cx="11797145" cy="593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3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Стажерская  практика в КГБПОУ «</a:t>
            </a:r>
            <a:r>
              <a:rPr lang="ru-RU" sz="2700" b="1" dirty="0" err="1"/>
              <a:t>Заринский</a:t>
            </a:r>
            <a:r>
              <a:rPr lang="ru-RU" sz="2700" b="1" dirty="0"/>
              <a:t> политехнический техникум»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0232" y="1812758"/>
            <a:ext cx="10503568" cy="43642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Профильное обучение как стратегическая линия развития старшей школы на примере МБОУ СОШ № 15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Муниципальное бюджетное общеобразовательное учреждение </a:t>
            </a:r>
            <a:br>
              <a:rPr lang="ru-RU" sz="2000" dirty="0"/>
            </a:br>
            <a:r>
              <a:rPr lang="ru-RU" sz="2000" dirty="0"/>
              <a:t>средняя общеобразовательная школа №15</a:t>
            </a:r>
            <a:br>
              <a:rPr lang="ru-RU" sz="2000" dirty="0"/>
            </a:br>
            <a:r>
              <a:rPr lang="ru-RU" sz="2000" dirty="0"/>
              <a:t>с углублённым изучением отдельных предметов </a:t>
            </a:r>
            <a:br>
              <a:rPr lang="ru-RU" sz="2000" dirty="0"/>
            </a:br>
            <a:r>
              <a:rPr lang="ru-RU" sz="2000" dirty="0" err="1"/>
              <a:t>г.Заринска</a:t>
            </a:r>
            <a:r>
              <a:rPr lang="ru-RU" sz="2000" dirty="0"/>
              <a:t>  Алтайского края</a:t>
            </a:r>
            <a:br>
              <a:rPr lang="ru-RU" sz="2000" dirty="0"/>
            </a:b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659100 Алтайский край, г. Заринск, </a:t>
            </a:r>
          </a:p>
          <a:p>
            <a:pPr marL="0" indent="0" algn="r">
              <a:buNone/>
            </a:pPr>
            <a:r>
              <a:rPr lang="ru-RU" sz="2000" dirty="0"/>
              <a:t>ул. 40 лет Победы, д.4/2</a:t>
            </a:r>
          </a:p>
          <a:p>
            <a:pPr marL="0" indent="0" algn="r">
              <a:buNone/>
            </a:pPr>
            <a:r>
              <a:rPr lang="ru-RU" sz="2000" dirty="0"/>
              <a:t>тел./факс (38595) 4-17-29</a:t>
            </a:r>
          </a:p>
          <a:p>
            <a:pPr marL="0" indent="0" algn="r">
              <a:buNone/>
            </a:pPr>
            <a:r>
              <a:rPr lang="ru-RU" sz="2000" dirty="0">
                <a:hlinkClick r:id="rId2"/>
              </a:rPr>
              <a:t>http://</a:t>
            </a:r>
            <a:r>
              <a:rPr lang="en-US" sz="2000" dirty="0">
                <a:hlinkClick r:id="rId2"/>
              </a:rPr>
              <a:t>https://www.school15-zar.ru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10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490</TotalTime>
  <Words>385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Параллакс</vt:lpstr>
      <vt:lpstr>Стажерская  практика в КГБПОУ «Заринский политехнический техникум»  </vt:lpstr>
      <vt:lpstr>Анализ текущей ситуации по реализации профильного обучения в МБОУ СОШ №15 города Заринска</vt:lpstr>
      <vt:lpstr>Внутришкольная модель профильного обучения</vt:lpstr>
      <vt:lpstr>Концепция Федеральной целевой программы развития образования на 2016-2020 годы</vt:lpstr>
      <vt:lpstr>Стратегия МБОУ СОШ №15 города Заринска </vt:lpstr>
      <vt:lpstr>Профильная школа «Импульс» в рамках реализации Программы развития МБОУ СОШ №15 г.Заринска на 2020-2023 года  «От успеха в школе – к успеху в жизни!» </vt:lpstr>
      <vt:lpstr>Цель проекта «Профильная школа «Импульс»» </vt:lpstr>
      <vt:lpstr>Задачи проекта «Профильная школа «Импульс»» </vt:lpstr>
      <vt:lpstr>Стажерская  практика в КГБПОУ «Заринский политехнический техникум»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ПРЕДОСТАВЛЕНИЕ ГРАНТОВ ГУБЕРНАТОРА АЛТАЙСКОГО КРАЯ В СФЕРЕ ОБЩЕГО ОБРАЗОВАНИЯ В 2019 ГОДУ</dc:title>
  <dc:creator>Valeri Ogir</dc:creator>
  <cp:lastModifiedBy>USER</cp:lastModifiedBy>
  <cp:revision>44</cp:revision>
  <dcterms:created xsi:type="dcterms:W3CDTF">2019-08-28T15:42:29Z</dcterms:created>
  <dcterms:modified xsi:type="dcterms:W3CDTF">2019-12-12T02:06:33Z</dcterms:modified>
</cp:coreProperties>
</file>